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a15948e56c42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a7883bb86419b"/>
  </p:sldMasterIdLst>
  <p:sldIdLst>
    <p:sldId xmlns:r="http://schemas.openxmlformats.org/officeDocument/2006/relationships" id="256" r:id="Rf085ab2b36b841f3"/>
    <p:sldId xmlns:r="http://schemas.openxmlformats.org/officeDocument/2006/relationships" id="257" r:id="R48a28589f3ed41d3"/>
    <p:sldId xmlns:r="http://schemas.openxmlformats.org/officeDocument/2006/relationships" id="258" r:id="R1f16e6a70fdd48c9"/>
    <p:sldId xmlns:r="http://schemas.openxmlformats.org/officeDocument/2006/relationships" id="259" r:id="Rab6499d4f96f44b9"/>
    <p:sldId xmlns:r="http://schemas.openxmlformats.org/officeDocument/2006/relationships" id="260" r:id="R70358abc57504a52"/>
    <p:sldId xmlns:r="http://schemas.openxmlformats.org/officeDocument/2006/relationships" id="261" r:id="R8f2c6926161b4351"/>
    <p:sldId xmlns:r="http://schemas.openxmlformats.org/officeDocument/2006/relationships" id="262" r:id="R372cc905c732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a7883bb86419b" /><Relationship Type="http://schemas.openxmlformats.org/officeDocument/2006/relationships/slide" Target="/ppt/slides/slide1.xml" Id="Rf085ab2b36b841f3" /><Relationship Type="http://schemas.openxmlformats.org/officeDocument/2006/relationships/slide" Target="/ppt/slides/slide2.xml" Id="R48a28589f3ed41d3" /><Relationship Type="http://schemas.openxmlformats.org/officeDocument/2006/relationships/slide" Target="/ppt/slides/slide3.xml" Id="R1f16e6a70fdd48c9" /><Relationship Type="http://schemas.openxmlformats.org/officeDocument/2006/relationships/slide" Target="/ppt/slides/slide4.xml" Id="Rab6499d4f96f44b9" /><Relationship Type="http://schemas.openxmlformats.org/officeDocument/2006/relationships/slide" Target="/ppt/slides/slide5.xml" Id="R70358abc57504a52" /><Relationship Type="http://schemas.openxmlformats.org/officeDocument/2006/relationships/slide" Target="/ppt/slides/slide6.xml" Id="R8f2c6926161b4351" /><Relationship Type="http://schemas.openxmlformats.org/officeDocument/2006/relationships/slide" Target="/ppt/slides/slide7.xml" Id="R372cc905c732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40f6b7fa6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f60a50ee42cf" /><Relationship Type="http://schemas.openxmlformats.org/officeDocument/2006/relationships/theme" Target="/ppt/slideMasters/theme/theme1.xml" Id="Rd47c88278cf3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bf60a50ee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e4e50669c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1eac9cee4a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0bfce6ad0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fa08c30bc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4d520027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c93e8f6234b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d98a7624a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KRH &amp;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KRH &amp; EFTF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14 527 231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14 602 323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RUNE HARALDSVIK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Gårdsøyvn.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925 638 234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KRH &amp; EFTF AS</a:t>
            </a:r>
          </a:p>
        </p:txBody>
      </p:sp>
    </p:spTree>
  </p:cSld>
  <p:clrMapOvr>
    <a:masterClrMapping xmlns:a="http://schemas.openxmlformats.org/drawingml/2006/main"/>
  </p:clrMapOvr>
</p:sld>
</file>