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0ac470680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7553e3959464c"/>
  </p:sldMasterIdLst>
  <p:sldIdLst>
    <p:sldId xmlns:r="http://schemas.openxmlformats.org/officeDocument/2006/relationships" id="256" r:id="R6d97692811ae4aea"/>
    <p:sldId xmlns:r="http://schemas.openxmlformats.org/officeDocument/2006/relationships" id="257" r:id="Rf6c398b31ba144d4"/>
    <p:sldId xmlns:r="http://schemas.openxmlformats.org/officeDocument/2006/relationships" id="258" r:id="R6e9b6c4891444bd6"/>
    <p:sldId xmlns:r="http://schemas.openxmlformats.org/officeDocument/2006/relationships" id="259" r:id="R4783aa430dae4aa6"/>
    <p:sldId xmlns:r="http://schemas.openxmlformats.org/officeDocument/2006/relationships" id="260" r:id="R960dd676f4c24637"/>
    <p:sldId xmlns:r="http://schemas.openxmlformats.org/officeDocument/2006/relationships" id="261" r:id="Rd94ca592d29d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7553e3959464c" /><Relationship Type="http://schemas.openxmlformats.org/officeDocument/2006/relationships/slide" Target="/ppt/slides/slide1.xml" Id="R6d97692811ae4aea" /><Relationship Type="http://schemas.openxmlformats.org/officeDocument/2006/relationships/slide" Target="/ppt/slides/slide2.xml" Id="Rf6c398b31ba144d4" /><Relationship Type="http://schemas.openxmlformats.org/officeDocument/2006/relationships/slide" Target="/ppt/slides/slide3.xml" Id="R6e9b6c4891444bd6" /><Relationship Type="http://schemas.openxmlformats.org/officeDocument/2006/relationships/slide" Target="/ppt/slides/slide4.xml" Id="R4783aa430dae4aa6" /><Relationship Type="http://schemas.openxmlformats.org/officeDocument/2006/relationships/slide" Target="/ppt/slides/slide5.xml" Id="R960dd676f4c24637" /><Relationship Type="http://schemas.openxmlformats.org/officeDocument/2006/relationships/slide" Target="/ppt/slides/slide6.xml" Id="Rd94ca592d29d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9a70160aa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fec26097427f" /><Relationship Type="http://schemas.openxmlformats.org/officeDocument/2006/relationships/theme" Target="/ppt/slideMasters/theme/theme1.xml" Id="Rf2bae6f6215e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ffec26097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b26beea6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26a24cd6f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fcea4c148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87510688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ce782101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dcdb41bf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OG TUNNEL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