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b02d045b4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5c7fea378498f"/>
  </p:sldMasterIdLst>
  <p:sldIdLst>
    <p:sldId xmlns:r="http://schemas.openxmlformats.org/officeDocument/2006/relationships" id="256" r:id="Rcd6333b2a8a94eb2"/>
    <p:sldId xmlns:r="http://schemas.openxmlformats.org/officeDocument/2006/relationships" id="257" r:id="R08c1dd6c1c1f4307"/>
    <p:sldId xmlns:r="http://schemas.openxmlformats.org/officeDocument/2006/relationships" id="258" r:id="Rc6234d77f301400e"/>
    <p:sldId xmlns:r="http://schemas.openxmlformats.org/officeDocument/2006/relationships" id="259" r:id="R1bb30870adc646d4"/>
    <p:sldId xmlns:r="http://schemas.openxmlformats.org/officeDocument/2006/relationships" id="260" r:id="Rd46a58d1bfc64ba4"/>
    <p:sldId xmlns:r="http://schemas.openxmlformats.org/officeDocument/2006/relationships" id="261" r:id="Rf3fddaf33226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5c7fea378498f" /><Relationship Type="http://schemas.openxmlformats.org/officeDocument/2006/relationships/slide" Target="/ppt/slides/slide1.xml" Id="Rcd6333b2a8a94eb2" /><Relationship Type="http://schemas.openxmlformats.org/officeDocument/2006/relationships/slide" Target="/ppt/slides/slide2.xml" Id="R08c1dd6c1c1f4307" /><Relationship Type="http://schemas.openxmlformats.org/officeDocument/2006/relationships/slide" Target="/ppt/slides/slide3.xml" Id="Rc6234d77f301400e" /><Relationship Type="http://schemas.openxmlformats.org/officeDocument/2006/relationships/slide" Target="/ppt/slides/slide4.xml" Id="R1bb30870adc646d4" /><Relationship Type="http://schemas.openxmlformats.org/officeDocument/2006/relationships/slide" Target="/ppt/slides/slide5.xml" Id="Rd46a58d1bfc64ba4" /><Relationship Type="http://schemas.openxmlformats.org/officeDocument/2006/relationships/slide" Target="/ppt/slides/slide6.xml" Id="Rf3fddaf33226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9548445ea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1d23fd2e4d86" /><Relationship Type="http://schemas.openxmlformats.org/officeDocument/2006/relationships/theme" Target="/ppt/slideMasters/theme/theme1.xml" Id="Raa2cd8d26987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91d23fd2e4d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e66cd05ad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99b161d31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1eb73c274d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49c618b54e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a000a1c2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c87a5f54a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S.A.M TAX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www.samtax.com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925 652 091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S.A.M TAX A/S</a:t>
            </a:r>
          </a:p>
        </p:txBody>
      </p:sp>
    </p:spTree>
  </p:cSld>
  <p:clrMapOvr>
    <a:masterClrMapping xmlns:a="http://schemas.openxmlformats.org/drawingml/2006/main"/>
  </p:clrMapOvr>
</p:sld>
</file>