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e50435605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af93fa3254026"/>
  </p:sldMasterIdLst>
  <p:sldIdLst>
    <p:sldId xmlns:r="http://schemas.openxmlformats.org/officeDocument/2006/relationships" id="256" r:id="Rc9397c576126498f"/>
    <p:sldId xmlns:r="http://schemas.openxmlformats.org/officeDocument/2006/relationships" id="257" r:id="Ree35351c47004a7d"/>
    <p:sldId xmlns:r="http://schemas.openxmlformats.org/officeDocument/2006/relationships" id="258" r:id="Rf11a51b6efa34465"/>
    <p:sldId xmlns:r="http://schemas.openxmlformats.org/officeDocument/2006/relationships" id="259" r:id="Rca9552720d294b1f"/>
    <p:sldId xmlns:r="http://schemas.openxmlformats.org/officeDocument/2006/relationships" id="260" r:id="R581ca3d0a8a24ba9"/>
    <p:sldId xmlns:r="http://schemas.openxmlformats.org/officeDocument/2006/relationships" id="261" r:id="Rc69abe1ed5d74c95"/>
    <p:sldId xmlns:r="http://schemas.openxmlformats.org/officeDocument/2006/relationships" id="262" r:id="Rb659d80de369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af93fa3254026" /><Relationship Type="http://schemas.openxmlformats.org/officeDocument/2006/relationships/slide" Target="/ppt/slides/slide1.xml" Id="Rc9397c576126498f" /><Relationship Type="http://schemas.openxmlformats.org/officeDocument/2006/relationships/slide" Target="/ppt/slides/slide2.xml" Id="Ree35351c47004a7d" /><Relationship Type="http://schemas.openxmlformats.org/officeDocument/2006/relationships/slide" Target="/ppt/slides/slide3.xml" Id="Rf11a51b6efa34465" /><Relationship Type="http://schemas.openxmlformats.org/officeDocument/2006/relationships/slide" Target="/ppt/slides/slide4.xml" Id="Rca9552720d294b1f" /><Relationship Type="http://schemas.openxmlformats.org/officeDocument/2006/relationships/slide" Target="/ppt/slides/slide5.xml" Id="R581ca3d0a8a24ba9" /><Relationship Type="http://schemas.openxmlformats.org/officeDocument/2006/relationships/slide" Target="/ppt/slides/slide6.xml" Id="Rc69abe1ed5d74c95" /><Relationship Type="http://schemas.openxmlformats.org/officeDocument/2006/relationships/slide" Target="/ppt/slides/slide7.xml" Id="Rb659d80de369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82137a241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f35788eb4c80" /><Relationship Type="http://schemas.openxmlformats.org/officeDocument/2006/relationships/theme" Target="/ppt/slideMasters/theme/theme1.xml" Id="Ra5042790bc6d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ff35788eb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fbc3a570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b13742b8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2cbedd7fc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17ca9504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bb1452ea41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6604f3980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9b693d89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S.A.M TAX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S.A.M TAX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586 515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ASTRA ALLIANCE S.R.L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www.samtax.com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925 652 091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