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e855cd75f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9a2ccb67246e3"/>
  </p:sldMasterIdLst>
  <p:sldIdLst>
    <p:sldId xmlns:r="http://schemas.openxmlformats.org/officeDocument/2006/relationships" id="256" r:id="R35d986ef1a0841e8"/>
    <p:sldId xmlns:r="http://schemas.openxmlformats.org/officeDocument/2006/relationships" id="257" r:id="Raa904031510c41d8"/>
    <p:sldId xmlns:r="http://schemas.openxmlformats.org/officeDocument/2006/relationships" id="258" r:id="R600736182d2f4b21"/>
    <p:sldId xmlns:r="http://schemas.openxmlformats.org/officeDocument/2006/relationships" id="259" r:id="R8127cfc6bdda4c40"/>
    <p:sldId xmlns:r="http://schemas.openxmlformats.org/officeDocument/2006/relationships" id="260" r:id="R16db2e8601df4b55"/>
    <p:sldId xmlns:r="http://schemas.openxmlformats.org/officeDocument/2006/relationships" id="261" r:id="Rd7b6a4c142c54005"/>
    <p:sldId xmlns:r="http://schemas.openxmlformats.org/officeDocument/2006/relationships" id="262" r:id="R86f60dc9add9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9a2ccb67246e3" /><Relationship Type="http://schemas.openxmlformats.org/officeDocument/2006/relationships/slide" Target="/ppt/slides/slide1.xml" Id="R35d986ef1a0841e8" /><Relationship Type="http://schemas.openxmlformats.org/officeDocument/2006/relationships/slide" Target="/ppt/slides/slide2.xml" Id="Raa904031510c41d8" /><Relationship Type="http://schemas.openxmlformats.org/officeDocument/2006/relationships/slide" Target="/ppt/slides/slide3.xml" Id="R600736182d2f4b21" /><Relationship Type="http://schemas.openxmlformats.org/officeDocument/2006/relationships/slide" Target="/ppt/slides/slide4.xml" Id="R8127cfc6bdda4c40" /><Relationship Type="http://schemas.openxmlformats.org/officeDocument/2006/relationships/slide" Target="/ppt/slides/slide5.xml" Id="R16db2e8601df4b55" /><Relationship Type="http://schemas.openxmlformats.org/officeDocument/2006/relationships/slide" Target="/ppt/slides/slide6.xml" Id="Rd7b6a4c142c54005" /><Relationship Type="http://schemas.openxmlformats.org/officeDocument/2006/relationships/slide" Target="/ppt/slides/slide7.xml" Id="R86f60dc9add9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4d26adb1e48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e359b0a99441c" /><Relationship Type="http://schemas.openxmlformats.org/officeDocument/2006/relationships/theme" Target="/ppt/slideMasters/theme/theme1.xml" Id="R7138249570114b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e359b0a9944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8967cf2fc44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28fc9cbd14c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e70a425b04c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ca48970724d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e5c35b8b447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166c5ee6e4f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ffceca85f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BOMMEGRINDA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BOMMEGRINDA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−1 600 271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35 916 157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38 414 511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MATHIAS SKISAKER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Trostefaret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925 652 253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