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fbd2e722b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87120f0fc4909"/>
  </p:sldMasterIdLst>
  <p:sldIdLst>
    <p:sldId xmlns:r="http://schemas.openxmlformats.org/officeDocument/2006/relationships" id="256" r:id="Rf82bd45eb9954454"/>
    <p:sldId xmlns:r="http://schemas.openxmlformats.org/officeDocument/2006/relationships" id="257" r:id="Rbfa4e00f25524c24"/>
    <p:sldId xmlns:r="http://schemas.openxmlformats.org/officeDocument/2006/relationships" id="258" r:id="R107b46f7f2eb4946"/>
    <p:sldId xmlns:r="http://schemas.openxmlformats.org/officeDocument/2006/relationships" id="259" r:id="Rf90f2cbbb1744ec5"/>
    <p:sldId xmlns:r="http://schemas.openxmlformats.org/officeDocument/2006/relationships" id="260" r:id="R3ba5504cdfbe41dd"/>
    <p:sldId xmlns:r="http://schemas.openxmlformats.org/officeDocument/2006/relationships" id="261" r:id="Rebfe1252bed9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87120f0fc4909" /><Relationship Type="http://schemas.openxmlformats.org/officeDocument/2006/relationships/slide" Target="/ppt/slides/slide1.xml" Id="Rf82bd45eb9954454" /><Relationship Type="http://schemas.openxmlformats.org/officeDocument/2006/relationships/slide" Target="/ppt/slides/slide2.xml" Id="Rbfa4e00f25524c24" /><Relationship Type="http://schemas.openxmlformats.org/officeDocument/2006/relationships/slide" Target="/ppt/slides/slide3.xml" Id="R107b46f7f2eb4946" /><Relationship Type="http://schemas.openxmlformats.org/officeDocument/2006/relationships/slide" Target="/ppt/slides/slide4.xml" Id="Rf90f2cbbb1744ec5" /><Relationship Type="http://schemas.openxmlformats.org/officeDocument/2006/relationships/slide" Target="/ppt/slides/slide5.xml" Id="R3ba5504cdfbe41dd" /><Relationship Type="http://schemas.openxmlformats.org/officeDocument/2006/relationships/slide" Target="/ppt/slides/slide6.xml" Id="Rebfe1252bed9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b8a9a8d72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3b271a3f648a4" /><Relationship Type="http://schemas.openxmlformats.org/officeDocument/2006/relationships/theme" Target="/ppt/slideMasters/theme/theme1.xml" Id="Rd7e7eb04500b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73b271a3f6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2a33d813c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ef83fc66e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172920d7f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7a4531c0e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d5442d6f4f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6ec521f8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 PÅ BERGAN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Brøstadveien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9311 Brøstadbotn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PÅ BERGAN AS</a:t>
            </a:r>
          </a:p>
        </p:txBody>
      </p:sp>
    </p:spTree>
  </p:cSld>
  <p:clrMapOvr>
    <a:masterClrMapping xmlns:a="http://schemas.openxmlformats.org/drawingml/2006/main"/>
  </p:clrMapOvr>
</p:sld>
</file>