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87a8c5473543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5dba48417a488b"/>
  </p:sldMasterIdLst>
  <p:sldIdLst>
    <p:sldId xmlns:r="http://schemas.openxmlformats.org/officeDocument/2006/relationships" id="256" r:id="R539578afecc44f27"/>
    <p:sldId xmlns:r="http://schemas.openxmlformats.org/officeDocument/2006/relationships" id="257" r:id="R78ba5fb0bc734467"/>
    <p:sldId xmlns:r="http://schemas.openxmlformats.org/officeDocument/2006/relationships" id="258" r:id="R77e58fa417814af9"/>
    <p:sldId xmlns:r="http://schemas.openxmlformats.org/officeDocument/2006/relationships" id="259" r:id="R2af0aad685bc42fa"/>
    <p:sldId xmlns:r="http://schemas.openxmlformats.org/officeDocument/2006/relationships" id="260" r:id="R2cf79e7cff064ef0"/>
    <p:sldId xmlns:r="http://schemas.openxmlformats.org/officeDocument/2006/relationships" id="261" r:id="R07babae1774944f9"/>
    <p:sldId xmlns:r="http://schemas.openxmlformats.org/officeDocument/2006/relationships" id="262" r:id="R080ac423ecf34f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5dba48417a488b" /><Relationship Type="http://schemas.openxmlformats.org/officeDocument/2006/relationships/slide" Target="/ppt/slides/slide1.xml" Id="R539578afecc44f27" /><Relationship Type="http://schemas.openxmlformats.org/officeDocument/2006/relationships/slide" Target="/ppt/slides/slide2.xml" Id="R78ba5fb0bc734467" /><Relationship Type="http://schemas.openxmlformats.org/officeDocument/2006/relationships/slide" Target="/ppt/slides/slide3.xml" Id="R77e58fa417814af9" /><Relationship Type="http://schemas.openxmlformats.org/officeDocument/2006/relationships/slide" Target="/ppt/slides/slide4.xml" Id="R2af0aad685bc42fa" /><Relationship Type="http://schemas.openxmlformats.org/officeDocument/2006/relationships/slide" Target="/ppt/slides/slide5.xml" Id="R2cf79e7cff064ef0" /><Relationship Type="http://schemas.openxmlformats.org/officeDocument/2006/relationships/slide" Target="/ppt/slides/slide6.xml" Id="R07babae1774944f9" /><Relationship Type="http://schemas.openxmlformats.org/officeDocument/2006/relationships/slide" Target="/ppt/slides/slide7.xml" Id="R080ac423ecf34f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76fecfad824c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c0def9ebc412b" /><Relationship Type="http://schemas.openxmlformats.org/officeDocument/2006/relationships/theme" Target="/ppt/slideMasters/theme/theme1.xml" Id="R9ab5f70051c44f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0c0def9ebc41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409a3296e4a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a43fb53db45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19edb9e2147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0617b8b1643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dda32011041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2ee12c0164f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731c43eb742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 PÅ BERGAN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PÅ BERGAN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 PÅ BERGAN AS ble etablert [år] og holder til i Brøstadbotn.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PÅ BERGAN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PÅ BERGAN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PÅ BERGAN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1 222 528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1 325 269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PÅ BERGAN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TOM ROBIN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PÅ BERGAN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Brøstadveien 343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9311 Brøstadbotn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925 655 708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PÅ BERGAN AS</a:t>
            </a:r>
          </a:p>
        </p:txBody>
      </p:sp>
    </p:spTree>
  </p:cSld>
  <p:clrMapOvr>
    <a:masterClrMapping xmlns:a="http://schemas.openxmlformats.org/drawingml/2006/main"/>
  </p:clrMapOvr>
</p:sld>
</file>