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5113f295a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6430a6f6940f0"/>
  </p:sldMasterIdLst>
  <p:sldIdLst>
    <p:sldId xmlns:r="http://schemas.openxmlformats.org/officeDocument/2006/relationships" id="256" r:id="R84e713748b32449e"/>
    <p:sldId xmlns:r="http://schemas.openxmlformats.org/officeDocument/2006/relationships" id="257" r:id="R27d9682ad8dc4043"/>
    <p:sldId xmlns:r="http://schemas.openxmlformats.org/officeDocument/2006/relationships" id="258" r:id="R1aa7ad91dda54e8c"/>
    <p:sldId xmlns:r="http://schemas.openxmlformats.org/officeDocument/2006/relationships" id="259" r:id="R72319bd33d654426"/>
    <p:sldId xmlns:r="http://schemas.openxmlformats.org/officeDocument/2006/relationships" id="260" r:id="Rfdd13556c49b4af1"/>
    <p:sldId xmlns:r="http://schemas.openxmlformats.org/officeDocument/2006/relationships" id="261" r:id="Rf214458104324a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6430a6f6940f0" /><Relationship Type="http://schemas.openxmlformats.org/officeDocument/2006/relationships/slide" Target="/ppt/slides/slide1.xml" Id="R84e713748b32449e" /><Relationship Type="http://schemas.openxmlformats.org/officeDocument/2006/relationships/slide" Target="/ppt/slides/slide2.xml" Id="R27d9682ad8dc4043" /><Relationship Type="http://schemas.openxmlformats.org/officeDocument/2006/relationships/slide" Target="/ppt/slides/slide3.xml" Id="R1aa7ad91dda54e8c" /><Relationship Type="http://schemas.openxmlformats.org/officeDocument/2006/relationships/slide" Target="/ppt/slides/slide4.xml" Id="R72319bd33d654426" /><Relationship Type="http://schemas.openxmlformats.org/officeDocument/2006/relationships/slide" Target="/ppt/slides/slide5.xml" Id="Rfdd13556c49b4af1" /><Relationship Type="http://schemas.openxmlformats.org/officeDocument/2006/relationships/slide" Target="/ppt/slides/slide6.xml" Id="Rf214458104324a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7e71e6f6c4c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8fe7a47f84a40" /><Relationship Type="http://schemas.openxmlformats.org/officeDocument/2006/relationships/theme" Target="/ppt/slideMasters/theme/theme1.xml" Id="R5f1b7c7fd405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8fe7a47f84a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41a81750e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0217174f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0642e00e4d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7a1283d1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4cc086f641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ca9ea02f14e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