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73c19c5f7b47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f9bbb3fc14075"/>
  </p:sldMasterIdLst>
  <p:sldIdLst>
    <p:sldId xmlns:r="http://schemas.openxmlformats.org/officeDocument/2006/relationships" id="256" r:id="Rf25821b3dd054433"/>
    <p:sldId xmlns:r="http://schemas.openxmlformats.org/officeDocument/2006/relationships" id="257" r:id="Rd909063ea27b4923"/>
    <p:sldId xmlns:r="http://schemas.openxmlformats.org/officeDocument/2006/relationships" id="258" r:id="R6613941b99c44a32"/>
    <p:sldId xmlns:r="http://schemas.openxmlformats.org/officeDocument/2006/relationships" id="259" r:id="Ra6cf4dccdfbf4f26"/>
    <p:sldId xmlns:r="http://schemas.openxmlformats.org/officeDocument/2006/relationships" id="260" r:id="R33c0897b3c7c41db"/>
    <p:sldId xmlns:r="http://schemas.openxmlformats.org/officeDocument/2006/relationships" id="261" r:id="R95246f514f4e4a04"/>
    <p:sldId xmlns:r="http://schemas.openxmlformats.org/officeDocument/2006/relationships" id="262" r:id="R16a88fb6ae9746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f9bbb3fc14075" /><Relationship Type="http://schemas.openxmlformats.org/officeDocument/2006/relationships/slide" Target="/ppt/slides/slide1.xml" Id="Rf25821b3dd054433" /><Relationship Type="http://schemas.openxmlformats.org/officeDocument/2006/relationships/slide" Target="/ppt/slides/slide2.xml" Id="Rd909063ea27b4923" /><Relationship Type="http://schemas.openxmlformats.org/officeDocument/2006/relationships/slide" Target="/ppt/slides/slide3.xml" Id="R6613941b99c44a32" /><Relationship Type="http://schemas.openxmlformats.org/officeDocument/2006/relationships/slide" Target="/ppt/slides/slide4.xml" Id="Ra6cf4dccdfbf4f26" /><Relationship Type="http://schemas.openxmlformats.org/officeDocument/2006/relationships/slide" Target="/ppt/slides/slide5.xml" Id="R33c0897b3c7c41db" /><Relationship Type="http://schemas.openxmlformats.org/officeDocument/2006/relationships/slide" Target="/ppt/slides/slide6.xml" Id="R95246f514f4e4a04" /><Relationship Type="http://schemas.openxmlformats.org/officeDocument/2006/relationships/slide" Target="/ppt/slides/slide7.xml" Id="R16a88fb6ae9746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58d45fac4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b0488b3a84ad9" /><Relationship Type="http://schemas.openxmlformats.org/officeDocument/2006/relationships/theme" Target="/ppt/slideMasters/theme/theme1.xml" Id="R25c9e8a09bb1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5b0488b3a8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edb8f1b374d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8db13c287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baabbfd844e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d7eef6e5249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a4fb909494b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79b2afda745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284a1202049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HENSOL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HENSOL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952 768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GARSHOL EEG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Ridderhatten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925 656 186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