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34173067b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9cc0d0cc64ad8"/>
  </p:sldMasterIdLst>
  <p:sldIdLst>
    <p:sldId xmlns:r="http://schemas.openxmlformats.org/officeDocument/2006/relationships" id="256" r:id="R8e6a04d76f2e47a6"/>
    <p:sldId xmlns:r="http://schemas.openxmlformats.org/officeDocument/2006/relationships" id="257" r:id="Rdd0f42d94b9d4498"/>
    <p:sldId xmlns:r="http://schemas.openxmlformats.org/officeDocument/2006/relationships" id="258" r:id="Rbfca3766b2894fd8"/>
    <p:sldId xmlns:r="http://schemas.openxmlformats.org/officeDocument/2006/relationships" id="259" r:id="R6f3d99cc34a048fb"/>
    <p:sldId xmlns:r="http://schemas.openxmlformats.org/officeDocument/2006/relationships" id="260" r:id="R86ecfda703f24b5a"/>
    <p:sldId xmlns:r="http://schemas.openxmlformats.org/officeDocument/2006/relationships" id="261" r:id="R8267713d25a1416a"/>
    <p:sldId xmlns:r="http://schemas.openxmlformats.org/officeDocument/2006/relationships" id="262" r:id="R1a5683d8c501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9cc0d0cc64ad8" /><Relationship Type="http://schemas.openxmlformats.org/officeDocument/2006/relationships/slide" Target="/ppt/slides/slide1.xml" Id="R8e6a04d76f2e47a6" /><Relationship Type="http://schemas.openxmlformats.org/officeDocument/2006/relationships/slide" Target="/ppt/slides/slide2.xml" Id="Rdd0f42d94b9d4498" /><Relationship Type="http://schemas.openxmlformats.org/officeDocument/2006/relationships/slide" Target="/ppt/slides/slide3.xml" Id="Rbfca3766b2894fd8" /><Relationship Type="http://schemas.openxmlformats.org/officeDocument/2006/relationships/slide" Target="/ppt/slides/slide4.xml" Id="R6f3d99cc34a048fb" /><Relationship Type="http://schemas.openxmlformats.org/officeDocument/2006/relationships/slide" Target="/ppt/slides/slide5.xml" Id="R86ecfda703f24b5a" /><Relationship Type="http://schemas.openxmlformats.org/officeDocument/2006/relationships/slide" Target="/ppt/slides/slide6.xml" Id="R8267713d25a1416a" /><Relationship Type="http://schemas.openxmlformats.org/officeDocument/2006/relationships/slide" Target="/ppt/slides/slide7.xml" Id="R1a5683d8c501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38b477f5b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0276e5d0f4ae4" /><Relationship Type="http://schemas.openxmlformats.org/officeDocument/2006/relationships/theme" Target="/ppt/slideMasters/theme/theme1.xml" Id="R33fe3db9c52b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0276e5d0f4a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cb9ba308c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d8167a0d4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58dd653ed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81404c867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6becf0da9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a1e46156146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bf7b18a71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B&amp;B STILLASUTLEIE GRENLAND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B&amp;B STILLASUTLEIE GRENLAND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10 096 939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4 217 368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HAMILTON AS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FLORIM SHEHI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Raset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925 668 141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STILLASUTLEIE GRENLAND AS</a:t>
            </a:r>
          </a:p>
        </p:txBody>
      </p:sp>
    </p:spTree>
  </p:cSld>
  <p:clrMapOvr>
    <a:masterClrMapping xmlns:a="http://schemas.openxmlformats.org/drawingml/2006/main"/>
  </p:clrMapOvr>
</p:sld>
</file>