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66dee8c3d044c6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adaece8da3e4bd2"/>
  </p:sldMasterIdLst>
  <p:sldIdLst>
    <p:sldId xmlns:r="http://schemas.openxmlformats.org/officeDocument/2006/relationships" id="256" r:id="Rc65bd8e195f04930"/>
    <p:sldId xmlns:r="http://schemas.openxmlformats.org/officeDocument/2006/relationships" id="257" r:id="Rbb41021e73b94fb8"/>
    <p:sldId xmlns:r="http://schemas.openxmlformats.org/officeDocument/2006/relationships" id="258" r:id="R84b3ce61f2e940a5"/>
    <p:sldId xmlns:r="http://schemas.openxmlformats.org/officeDocument/2006/relationships" id="259" r:id="R0365c21a619c4131"/>
    <p:sldId xmlns:r="http://schemas.openxmlformats.org/officeDocument/2006/relationships" id="260" r:id="R47c136601f6e4090"/>
    <p:sldId xmlns:r="http://schemas.openxmlformats.org/officeDocument/2006/relationships" id="261" r:id="R43d55520bff6482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daece8da3e4bd2" /><Relationship Type="http://schemas.openxmlformats.org/officeDocument/2006/relationships/slide" Target="/ppt/slides/slide1.xml" Id="Rc65bd8e195f04930" /><Relationship Type="http://schemas.openxmlformats.org/officeDocument/2006/relationships/slide" Target="/ppt/slides/slide2.xml" Id="Rbb41021e73b94fb8" /><Relationship Type="http://schemas.openxmlformats.org/officeDocument/2006/relationships/slide" Target="/ppt/slides/slide3.xml" Id="R84b3ce61f2e940a5" /><Relationship Type="http://schemas.openxmlformats.org/officeDocument/2006/relationships/slide" Target="/ppt/slides/slide4.xml" Id="R0365c21a619c4131" /><Relationship Type="http://schemas.openxmlformats.org/officeDocument/2006/relationships/slide" Target="/ppt/slides/slide5.xml" Id="R47c136601f6e4090" /><Relationship Type="http://schemas.openxmlformats.org/officeDocument/2006/relationships/slide" Target="/ppt/slides/slide6.xml" Id="R43d55520bff6482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ce601617bc43c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46ad1522bc4d75" /><Relationship Type="http://schemas.openxmlformats.org/officeDocument/2006/relationships/theme" Target="/ppt/slideMasters/theme/theme1.xml" Id="R25c9a8a79b79426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c46ad1522bc4d7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39032f7ae54d4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39b6c84638494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2b35208e31428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0c682033bd441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804d2104314e8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7104cf6f5a4db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SONDRE BAKKE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SONDRE BAKKE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SONDRE BAKKE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SONDRE BAKKE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SONDRE BAKKE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SONDRE BAKKE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Finstadhagan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1930 Aurskog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925 669 245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SONDRE BAKKE HOLDING AS</a:t>
            </a:r>
          </a:p>
        </p:txBody>
      </p:sp>
    </p:spTree>
  </p:cSld>
  <p:clrMapOvr>
    <a:masterClrMapping xmlns:a="http://schemas.openxmlformats.org/drawingml/2006/main"/>
  </p:clrMapOvr>
</p:sld>
</file>