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b7d3a6f2c04f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5e299dd2da476e"/>
  </p:sldMasterIdLst>
  <p:sldIdLst>
    <p:sldId xmlns:r="http://schemas.openxmlformats.org/officeDocument/2006/relationships" id="256" r:id="R6b88d9d167f24ac9"/>
    <p:sldId xmlns:r="http://schemas.openxmlformats.org/officeDocument/2006/relationships" id="257" r:id="R490be6a9698f455a"/>
    <p:sldId xmlns:r="http://schemas.openxmlformats.org/officeDocument/2006/relationships" id="258" r:id="Rd9d6c91eb47c4366"/>
    <p:sldId xmlns:r="http://schemas.openxmlformats.org/officeDocument/2006/relationships" id="259" r:id="Ra96c1ad1c7ad41fd"/>
    <p:sldId xmlns:r="http://schemas.openxmlformats.org/officeDocument/2006/relationships" id="260" r:id="Rbeffab468d3d4d78"/>
    <p:sldId xmlns:r="http://schemas.openxmlformats.org/officeDocument/2006/relationships" id="261" r:id="R140dd745f3af49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e299dd2da476e" /><Relationship Type="http://schemas.openxmlformats.org/officeDocument/2006/relationships/slide" Target="/ppt/slides/slide1.xml" Id="R6b88d9d167f24ac9" /><Relationship Type="http://schemas.openxmlformats.org/officeDocument/2006/relationships/slide" Target="/ppt/slides/slide2.xml" Id="R490be6a9698f455a" /><Relationship Type="http://schemas.openxmlformats.org/officeDocument/2006/relationships/slide" Target="/ppt/slides/slide3.xml" Id="Rd9d6c91eb47c4366" /><Relationship Type="http://schemas.openxmlformats.org/officeDocument/2006/relationships/slide" Target="/ppt/slides/slide4.xml" Id="Ra96c1ad1c7ad41fd" /><Relationship Type="http://schemas.openxmlformats.org/officeDocument/2006/relationships/slide" Target="/ppt/slides/slide5.xml" Id="Rbeffab468d3d4d78" /><Relationship Type="http://schemas.openxmlformats.org/officeDocument/2006/relationships/slide" Target="/ppt/slides/slide6.xml" Id="R140dd745f3af49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1663024e24b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75c176c0142c7" /><Relationship Type="http://schemas.openxmlformats.org/officeDocument/2006/relationships/theme" Target="/ppt/slideMasters/theme/theme1.xml" Id="R892d54c3871f4c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075c176c01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d11e04b344c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4ea7262a047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2dd8fdbe440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9abc6126d4d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87beb6d194b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9880f121141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RUJO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RUJO HOLDING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Tangnesvegen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2409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925 677 264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RUJO HOLDING AS</a:t>
            </a:r>
          </a:p>
        </p:txBody>
      </p:sp>
    </p:spTree>
  </p:cSld>
  <p:clrMapOvr>
    <a:masterClrMapping xmlns:a="http://schemas.openxmlformats.org/drawingml/2006/main"/>
  </p:clrMapOvr>
</p:sld>
</file>