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c7ff600540042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03a3c654124473"/>
  </p:sldMasterIdLst>
  <p:sldIdLst>
    <p:sldId xmlns:r="http://schemas.openxmlformats.org/officeDocument/2006/relationships" id="256" r:id="R07eeedd092ce427d"/>
    <p:sldId xmlns:r="http://schemas.openxmlformats.org/officeDocument/2006/relationships" id="257" r:id="Rd797a00807694610"/>
    <p:sldId xmlns:r="http://schemas.openxmlformats.org/officeDocument/2006/relationships" id="258" r:id="R65f31bb96e3b4820"/>
    <p:sldId xmlns:r="http://schemas.openxmlformats.org/officeDocument/2006/relationships" id="259" r:id="R8d426a8d93dd4353"/>
    <p:sldId xmlns:r="http://schemas.openxmlformats.org/officeDocument/2006/relationships" id="260" r:id="R9b3f76e02dbc452a"/>
    <p:sldId xmlns:r="http://schemas.openxmlformats.org/officeDocument/2006/relationships" id="261" r:id="R4f125c00cfce4ef9"/>
    <p:sldId xmlns:r="http://schemas.openxmlformats.org/officeDocument/2006/relationships" id="262" r:id="R3ad84e46a4c446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03a3c654124473" /><Relationship Type="http://schemas.openxmlformats.org/officeDocument/2006/relationships/slide" Target="/ppt/slides/slide1.xml" Id="R07eeedd092ce427d" /><Relationship Type="http://schemas.openxmlformats.org/officeDocument/2006/relationships/slide" Target="/ppt/slides/slide2.xml" Id="Rd797a00807694610" /><Relationship Type="http://schemas.openxmlformats.org/officeDocument/2006/relationships/slide" Target="/ppt/slides/slide3.xml" Id="R65f31bb96e3b4820" /><Relationship Type="http://schemas.openxmlformats.org/officeDocument/2006/relationships/slide" Target="/ppt/slides/slide4.xml" Id="R8d426a8d93dd4353" /><Relationship Type="http://schemas.openxmlformats.org/officeDocument/2006/relationships/slide" Target="/ppt/slides/slide5.xml" Id="R9b3f76e02dbc452a" /><Relationship Type="http://schemas.openxmlformats.org/officeDocument/2006/relationships/slide" Target="/ppt/slides/slide6.xml" Id="R4f125c00cfce4ef9" /><Relationship Type="http://schemas.openxmlformats.org/officeDocument/2006/relationships/slide" Target="/ppt/slides/slide7.xml" Id="R3ad84e46a4c446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655a96633f4e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3a78591942472c" /><Relationship Type="http://schemas.openxmlformats.org/officeDocument/2006/relationships/theme" Target="/ppt/slideMasters/theme/theme1.xml" Id="R4c95a64137d648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3a7859194247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f1b482c81f47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2eb5afb241465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396ce2f637423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1c096009274d6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6ae4995734400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55013de0b7484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c3aad66dba40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IBALANSE SOTRA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IBALANSE SOTRA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IBALANSE SOTRA AS ble etablert [år] og holder til i Straume.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IBALANSE SOTRA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IBALANSE SOTRA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IBALANSE SOTRA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3 703 241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88 851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90 750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226 762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786 714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IBALANSE SOTRA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IBALANSE HOLDING AS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MARITA ANGELTVEIT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IBALANSE SOTRA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Trollhaugmyra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5353 Straume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925 686 913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IBALANSE SOTRA AS</a:t>
            </a:r>
          </a:p>
        </p:txBody>
      </p:sp>
    </p:spTree>
  </p:cSld>
  <p:clrMapOvr>
    <a:masterClrMapping xmlns:a="http://schemas.openxmlformats.org/drawingml/2006/main"/>
  </p:clrMapOvr>
</p:sld>
</file>