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35689ba53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a5e6daddb4d7b"/>
  </p:sldMasterIdLst>
  <p:sldIdLst>
    <p:sldId xmlns:r="http://schemas.openxmlformats.org/officeDocument/2006/relationships" id="256" r:id="Rf4629b387baf4428"/>
    <p:sldId xmlns:r="http://schemas.openxmlformats.org/officeDocument/2006/relationships" id="257" r:id="Re6e4736b056e465f"/>
    <p:sldId xmlns:r="http://schemas.openxmlformats.org/officeDocument/2006/relationships" id="258" r:id="Rfccdf5b6826a4ffb"/>
    <p:sldId xmlns:r="http://schemas.openxmlformats.org/officeDocument/2006/relationships" id="259" r:id="Rc778f2107e564b02"/>
    <p:sldId xmlns:r="http://schemas.openxmlformats.org/officeDocument/2006/relationships" id="260" r:id="Rbd8a609222024f02"/>
    <p:sldId xmlns:r="http://schemas.openxmlformats.org/officeDocument/2006/relationships" id="261" r:id="R402bb3e7d8f34e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a5e6daddb4d7b" /><Relationship Type="http://schemas.openxmlformats.org/officeDocument/2006/relationships/slide" Target="/ppt/slides/slide1.xml" Id="Rf4629b387baf4428" /><Relationship Type="http://schemas.openxmlformats.org/officeDocument/2006/relationships/slide" Target="/ppt/slides/slide2.xml" Id="Re6e4736b056e465f" /><Relationship Type="http://schemas.openxmlformats.org/officeDocument/2006/relationships/slide" Target="/ppt/slides/slide3.xml" Id="Rfccdf5b6826a4ffb" /><Relationship Type="http://schemas.openxmlformats.org/officeDocument/2006/relationships/slide" Target="/ppt/slides/slide4.xml" Id="Rc778f2107e564b02" /><Relationship Type="http://schemas.openxmlformats.org/officeDocument/2006/relationships/slide" Target="/ppt/slides/slide5.xml" Id="Rbd8a609222024f02" /><Relationship Type="http://schemas.openxmlformats.org/officeDocument/2006/relationships/slide" Target="/ppt/slides/slide6.xml" Id="R402bb3e7d8f34e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a1ce1813349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431c6742a48c6" /><Relationship Type="http://schemas.openxmlformats.org/officeDocument/2006/relationships/theme" Target="/ppt/slideMasters/theme/theme1.xml" Id="R0f5d0b605add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431c6742a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b315abf9f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45cea2641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956b68fc646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f6222133a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500d3e706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656c865ce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LERKENDAL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LERKENDAL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LERKENDAL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LERKENDAL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LERKENDAL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LERKENDAL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Neufeldts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925 687 200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LERKENDAL AS</a:t>
            </a:r>
          </a:p>
        </p:txBody>
      </p:sp>
    </p:spTree>
  </p:cSld>
  <p:clrMapOvr>
    <a:masterClrMapping xmlns:a="http://schemas.openxmlformats.org/drawingml/2006/main"/>
  </p:clrMapOvr>
</p:sld>
</file>