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6683da2b86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f418ed78b4dc2"/>
  </p:sldMasterIdLst>
  <p:sldIdLst>
    <p:sldId xmlns:r="http://schemas.openxmlformats.org/officeDocument/2006/relationships" id="256" r:id="R9203f35329e941fe"/>
    <p:sldId xmlns:r="http://schemas.openxmlformats.org/officeDocument/2006/relationships" id="257" r:id="R5fd71813aa724253"/>
    <p:sldId xmlns:r="http://schemas.openxmlformats.org/officeDocument/2006/relationships" id="258" r:id="Rce5bf1abd3a2463b"/>
    <p:sldId xmlns:r="http://schemas.openxmlformats.org/officeDocument/2006/relationships" id="259" r:id="R501d9951b42249a9"/>
    <p:sldId xmlns:r="http://schemas.openxmlformats.org/officeDocument/2006/relationships" id="260" r:id="R66ae10f8db7b4acd"/>
    <p:sldId xmlns:r="http://schemas.openxmlformats.org/officeDocument/2006/relationships" id="261" r:id="R7e31dea2e01a4081"/>
    <p:sldId xmlns:r="http://schemas.openxmlformats.org/officeDocument/2006/relationships" id="262" r:id="R441579df064c48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f418ed78b4dc2" /><Relationship Type="http://schemas.openxmlformats.org/officeDocument/2006/relationships/slide" Target="/ppt/slides/slide1.xml" Id="R9203f35329e941fe" /><Relationship Type="http://schemas.openxmlformats.org/officeDocument/2006/relationships/slide" Target="/ppt/slides/slide2.xml" Id="R5fd71813aa724253" /><Relationship Type="http://schemas.openxmlformats.org/officeDocument/2006/relationships/slide" Target="/ppt/slides/slide3.xml" Id="Rce5bf1abd3a2463b" /><Relationship Type="http://schemas.openxmlformats.org/officeDocument/2006/relationships/slide" Target="/ppt/slides/slide4.xml" Id="R501d9951b42249a9" /><Relationship Type="http://schemas.openxmlformats.org/officeDocument/2006/relationships/slide" Target="/ppt/slides/slide5.xml" Id="R66ae10f8db7b4acd" /><Relationship Type="http://schemas.openxmlformats.org/officeDocument/2006/relationships/slide" Target="/ppt/slides/slide6.xml" Id="R7e31dea2e01a4081" /><Relationship Type="http://schemas.openxmlformats.org/officeDocument/2006/relationships/slide" Target="/ppt/slides/slide7.xml" Id="R441579df064c48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8a59313da044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a80321e3d4f04" /><Relationship Type="http://schemas.openxmlformats.org/officeDocument/2006/relationships/theme" Target="/ppt/slideMasters/theme/theme1.xml" Id="R2481d00a6c00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0a80321e3d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ae80b2df841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45a06a468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691c85a40543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3053d20f47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a7360bfb6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04dd8617b4d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20054e49f4c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LERKENDAL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LERKENDAL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1 434 830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−4 122 685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−9 121 624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−19 012 078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54 178 677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ENGLUND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REV1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925 687 200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LERKENDAL AS</a:t>
            </a:r>
          </a:p>
        </p:txBody>
      </p:sp>
    </p:spTree>
  </p:cSld>
  <p:clrMapOvr>
    <a:masterClrMapping xmlns:a="http://schemas.openxmlformats.org/drawingml/2006/main"/>
  </p:clrMapOvr>
</p:sld>
</file>