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af96771e0c4a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d279bc14144417"/>
  </p:sldMasterIdLst>
  <p:sldIdLst>
    <p:sldId xmlns:r="http://schemas.openxmlformats.org/officeDocument/2006/relationships" id="256" r:id="R086d7de335194d97"/>
    <p:sldId xmlns:r="http://schemas.openxmlformats.org/officeDocument/2006/relationships" id="257" r:id="R5729c28be35345e8"/>
    <p:sldId xmlns:r="http://schemas.openxmlformats.org/officeDocument/2006/relationships" id="258" r:id="R91c682d091c44e4b"/>
    <p:sldId xmlns:r="http://schemas.openxmlformats.org/officeDocument/2006/relationships" id="259" r:id="Re3828efbb5d54d46"/>
    <p:sldId xmlns:r="http://schemas.openxmlformats.org/officeDocument/2006/relationships" id="260" r:id="R527336bf70e641eb"/>
    <p:sldId xmlns:r="http://schemas.openxmlformats.org/officeDocument/2006/relationships" id="261" r:id="R386e7e03735243ec"/>
    <p:sldId xmlns:r="http://schemas.openxmlformats.org/officeDocument/2006/relationships" id="262" r:id="R2555dc3b9621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d279bc14144417" /><Relationship Type="http://schemas.openxmlformats.org/officeDocument/2006/relationships/slide" Target="/ppt/slides/slide1.xml" Id="R086d7de335194d97" /><Relationship Type="http://schemas.openxmlformats.org/officeDocument/2006/relationships/slide" Target="/ppt/slides/slide2.xml" Id="R5729c28be35345e8" /><Relationship Type="http://schemas.openxmlformats.org/officeDocument/2006/relationships/slide" Target="/ppt/slides/slide3.xml" Id="R91c682d091c44e4b" /><Relationship Type="http://schemas.openxmlformats.org/officeDocument/2006/relationships/slide" Target="/ppt/slides/slide4.xml" Id="Re3828efbb5d54d46" /><Relationship Type="http://schemas.openxmlformats.org/officeDocument/2006/relationships/slide" Target="/ppt/slides/slide5.xml" Id="R527336bf70e641eb" /><Relationship Type="http://schemas.openxmlformats.org/officeDocument/2006/relationships/slide" Target="/ppt/slides/slide6.xml" Id="R386e7e03735243ec" /><Relationship Type="http://schemas.openxmlformats.org/officeDocument/2006/relationships/slide" Target="/ppt/slides/slide7.xml" Id="R2555dc3b9621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4e0546e9b144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fed181d4e442a" /><Relationship Type="http://schemas.openxmlformats.org/officeDocument/2006/relationships/theme" Target="/ppt/slideMasters/theme/theme1.xml" Id="R1ba7c188d13e44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dfed181d4e44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e3c14b8be4f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8e8059e404d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b96843dcd43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e2101ab0143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cccf347d84f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2250e72ff4c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ee50f5c1342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VITESSE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VITESSE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4 918 034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4 919 109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GUNTHER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925 700 509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VITESSE CAPITAL AS</a:t>
            </a:r>
          </a:p>
        </p:txBody>
      </p:sp>
    </p:spTree>
  </p:cSld>
  <p:clrMapOvr>
    <a:masterClrMapping xmlns:a="http://schemas.openxmlformats.org/drawingml/2006/main"/>
  </p:clrMapOvr>
</p:sld>
</file>