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a15a5f93bb41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f6a2a42ba44aa"/>
  </p:sldMasterIdLst>
  <p:sldIdLst>
    <p:sldId xmlns:r="http://schemas.openxmlformats.org/officeDocument/2006/relationships" id="256" r:id="R21c9c632afbc4399"/>
    <p:sldId xmlns:r="http://schemas.openxmlformats.org/officeDocument/2006/relationships" id="257" r:id="R79bb755077e348f5"/>
    <p:sldId xmlns:r="http://schemas.openxmlformats.org/officeDocument/2006/relationships" id="258" r:id="Rd7323361b8004d8a"/>
    <p:sldId xmlns:r="http://schemas.openxmlformats.org/officeDocument/2006/relationships" id="259" r:id="Rf54434ad5f73480e"/>
    <p:sldId xmlns:r="http://schemas.openxmlformats.org/officeDocument/2006/relationships" id="260" r:id="R2544ce5a9ec9445f"/>
    <p:sldId xmlns:r="http://schemas.openxmlformats.org/officeDocument/2006/relationships" id="261" r:id="R44014c3aab454fe7"/>
    <p:sldId xmlns:r="http://schemas.openxmlformats.org/officeDocument/2006/relationships" id="262" r:id="Rad9f5d6ce61147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f6a2a42ba44aa" /><Relationship Type="http://schemas.openxmlformats.org/officeDocument/2006/relationships/slide" Target="/ppt/slides/slide1.xml" Id="R21c9c632afbc4399" /><Relationship Type="http://schemas.openxmlformats.org/officeDocument/2006/relationships/slide" Target="/ppt/slides/slide2.xml" Id="R79bb755077e348f5" /><Relationship Type="http://schemas.openxmlformats.org/officeDocument/2006/relationships/slide" Target="/ppt/slides/slide3.xml" Id="Rd7323361b8004d8a" /><Relationship Type="http://schemas.openxmlformats.org/officeDocument/2006/relationships/slide" Target="/ppt/slides/slide4.xml" Id="Rf54434ad5f73480e" /><Relationship Type="http://schemas.openxmlformats.org/officeDocument/2006/relationships/slide" Target="/ppt/slides/slide5.xml" Id="R2544ce5a9ec9445f" /><Relationship Type="http://schemas.openxmlformats.org/officeDocument/2006/relationships/slide" Target="/ppt/slides/slide6.xml" Id="R44014c3aab454fe7" /><Relationship Type="http://schemas.openxmlformats.org/officeDocument/2006/relationships/slide" Target="/ppt/slides/slide7.xml" Id="Rad9f5d6ce61147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2d69fa90940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6a98e4f644eac" /><Relationship Type="http://schemas.openxmlformats.org/officeDocument/2006/relationships/theme" Target="/ppt/slideMasters/theme/theme1.xml" Id="Rd164ac89fb39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56a98e4f644e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918f099fd4f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f86eab64548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53f59c61d43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dcb56b31f47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16cd3ca6c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28c1853fe40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7933617364b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GWW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GWW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347 320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KJEVERUD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Kjeverud, Bruksenhetsnummer H0201, Ulsrudveien 60B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925 702 145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GWW INVEST AS</a:t>
            </a:r>
          </a:p>
        </p:txBody>
      </p:sp>
    </p:spTree>
  </p:cSld>
  <p:clrMapOvr>
    <a:masterClrMapping xmlns:a="http://schemas.openxmlformats.org/drawingml/2006/main"/>
  </p:clrMapOvr>
</p:sld>
</file>