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712d2be0c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65bb0279f4cac"/>
  </p:sldMasterIdLst>
  <p:sldIdLst>
    <p:sldId xmlns:r="http://schemas.openxmlformats.org/officeDocument/2006/relationships" id="256" r:id="R021f4d18ef0b410c"/>
    <p:sldId xmlns:r="http://schemas.openxmlformats.org/officeDocument/2006/relationships" id="257" r:id="R31acea7aeb514b8e"/>
    <p:sldId xmlns:r="http://schemas.openxmlformats.org/officeDocument/2006/relationships" id="258" r:id="R49f1a9e4f509487c"/>
    <p:sldId xmlns:r="http://schemas.openxmlformats.org/officeDocument/2006/relationships" id="259" r:id="R17d0d3db66fb43c5"/>
    <p:sldId xmlns:r="http://schemas.openxmlformats.org/officeDocument/2006/relationships" id="260" r:id="Rf89d8de398114065"/>
    <p:sldId xmlns:r="http://schemas.openxmlformats.org/officeDocument/2006/relationships" id="261" r:id="Re3ea411d39b64336"/>
    <p:sldId xmlns:r="http://schemas.openxmlformats.org/officeDocument/2006/relationships" id="262" r:id="Rd318070953ac41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65bb0279f4cac" /><Relationship Type="http://schemas.openxmlformats.org/officeDocument/2006/relationships/slide" Target="/ppt/slides/slide1.xml" Id="R021f4d18ef0b410c" /><Relationship Type="http://schemas.openxmlformats.org/officeDocument/2006/relationships/slide" Target="/ppt/slides/slide2.xml" Id="R31acea7aeb514b8e" /><Relationship Type="http://schemas.openxmlformats.org/officeDocument/2006/relationships/slide" Target="/ppt/slides/slide3.xml" Id="R49f1a9e4f509487c" /><Relationship Type="http://schemas.openxmlformats.org/officeDocument/2006/relationships/slide" Target="/ppt/slides/slide4.xml" Id="R17d0d3db66fb43c5" /><Relationship Type="http://schemas.openxmlformats.org/officeDocument/2006/relationships/slide" Target="/ppt/slides/slide5.xml" Id="Rf89d8de398114065" /><Relationship Type="http://schemas.openxmlformats.org/officeDocument/2006/relationships/slide" Target="/ppt/slides/slide6.xml" Id="Re3ea411d39b64336" /><Relationship Type="http://schemas.openxmlformats.org/officeDocument/2006/relationships/slide" Target="/ppt/slides/slide7.xml" Id="Rd318070953ac41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c20255e4c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e2d7d2854586" /><Relationship Type="http://schemas.openxmlformats.org/officeDocument/2006/relationships/theme" Target="/ppt/slideMasters/theme/theme1.xml" Id="R207368ee6e3c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0e2d7d285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8fee85d04e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1ca542933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d9d06e4d4b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164e36e78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4cbd29d4c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291ee3a14f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c969f1354e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TONAR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14 562 258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16 399 877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RAMSE KIM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Kim Andre Ramse, Torridalsveien 104C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TONAR INVEST AS</a:t>
            </a:r>
          </a:p>
        </p:txBody>
      </p:sp>
    </p:spTree>
  </p:cSld>
  <p:clrMapOvr>
    <a:masterClrMapping xmlns:a="http://schemas.openxmlformats.org/drawingml/2006/main"/>
  </p:clrMapOvr>
</p:sld>
</file>