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f1ac763ff043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837b1acaa64c3d"/>
  </p:sldMasterIdLst>
  <p:sldIdLst>
    <p:sldId xmlns:r="http://schemas.openxmlformats.org/officeDocument/2006/relationships" id="256" r:id="R0bcf6ca835604abe"/>
    <p:sldId xmlns:r="http://schemas.openxmlformats.org/officeDocument/2006/relationships" id="257" r:id="R9994e57f754f46da"/>
    <p:sldId xmlns:r="http://schemas.openxmlformats.org/officeDocument/2006/relationships" id="258" r:id="R88ab6e028c6f4fe8"/>
    <p:sldId xmlns:r="http://schemas.openxmlformats.org/officeDocument/2006/relationships" id="259" r:id="Red68c846dfc04a26"/>
    <p:sldId xmlns:r="http://schemas.openxmlformats.org/officeDocument/2006/relationships" id="260" r:id="Rfeb3904d199646e2"/>
    <p:sldId xmlns:r="http://schemas.openxmlformats.org/officeDocument/2006/relationships" id="261" r:id="Rdc715b4b386c4353"/>
    <p:sldId xmlns:r="http://schemas.openxmlformats.org/officeDocument/2006/relationships" id="262" r:id="R163f5d46e4b74b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837b1acaa64c3d" /><Relationship Type="http://schemas.openxmlformats.org/officeDocument/2006/relationships/slide" Target="/ppt/slides/slide1.xml" Id="R0bcf6ca835604abe" /><Relationship Type="http://schemas.openxmlformats.org/officeDocument/2006/relationships/slide" Target="/ppt/slides/slide2.xml" Id="R9994e57f754f46da" /><Relationship Type="http://schemas.openxmlformats.org/officeDocument/2006/relationships/slide" Target="/ppt/slides/slide3.xml" Id="R88ab6e028c6f4fe8" /><Relationship Type="http://schemas.openxmlformats.org/officeDocument/2006/relationships/slide" Target="/ppt/slides/slide4.xml" Id="Red68c846dfc04a26" /><Relationship Type="http://schemas.openxmlformats.org/officeDocument/2006/relationships/slide" Target="/ppt/slides/slide5.xml" Id="Rfeb3904d199646e2" /><Relationship Type="http://schemas.openxmlformats.org/officeDocument/2006/relationships/slide" Target="/ppt/slides/slide6.xml" Id="Rdc715b4b386c4353" /><Relationship Type="http://schemas.openxmlformats.org/officeDocument/2006/relationships/slide" Target="/ppt/slides/slide7.xml" Id="R163f5d46e4b74b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d4182952e46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cf74f98c24a78" /><Relationship Type="http://schemas.openxmlformats.org/officeDocument/2006/relationships/theme" Target="/ppt/slideMasters/theme/theme1.xml" Id="R665d884f071a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2cf74f98c24a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c89b2949a4b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d9efb9a7848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aa8646cf744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ad009301749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be266b5c840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e0197f7a143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8e36b269e4a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FSH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FSH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−239 585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121 555 808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202 778 573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SKROGSTAD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Ranheimsvegen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925 704 423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FSH AS</a:t>
            </a:r>
          </a:p>
        </p:txBody>
      </p:sp>
    </p:spTree>
  </p:cSld>
  <p:clrMapOvr>
    <a:masterClrMapping xmlns:a="http://schemas.openxmlformats.org/drawingml/2006/main"/>
  </p:clrMapOvr>
</p:sld>
</file>