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d243fdbd1a47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f28f4ccfdd43bd"/>
  </p:sldMasterIdLst>
  <p:sldIdLst>
    <p:sldId xmlns:r="http://schemas.openxmlformats.org/officeDocument/2006/relationships" id="256" r:id="R95b7851e320141f5"/>
    <p:sldId xmlns:r="http://schemas.openxmlformats.org/officeDocument/2006/relationships" id="257" r:id="R8ded2f6bc92e4104"/>
    <p:sldId xmlns:r="http://schemas.openxmlformats.org/officeDocument/2006/relationships" id="258" r:id="R067702526e1a44a1"/>
    <p:sldId xmlns:r="http://schemas.openxmlformats.org/officeDocument/2006/relationships" id="259" r:id="R7732b0a51feb4f63"/>
    <p:sldId xmlns:r="http://schemas.openxmlformats.org/officeDocument/2006/relationships" id="260" r:id="R4e2f8689e4454939"/>
    <p:sldId xmlns:r="http://schemas.openxmlformats.org/officeDocument/2006/relationships" id="261" r:id="Rea3977a0449c4da3"/>
    <p:sldId xmlns:r="http://schemas.openxmlformats.org/officeDocument/2006/relationships" id="262" r:id="R2acf76d523ef42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28f4ccfdd43bd" /><Relationship Type="http://schemas.openxmlformats.org/officeDocument/2006/relationships/slide" Target="/ppt/slides/slide1.xml" Id="R95b7851e320141f5" /><Relationship Type="http://schemas.openxmlformats.org/officeDocument/2006/relationships/slide" Target="/ppt/slides/slide2.xml" Id="R8ded2f6bc92e4104" /><Relationship Type="http://schemas.openxmlformats.org/officeDocument/2006/relationships/slide" Target="/ppt/slides/slide3.xml" Id="R067702526e1a44a1" /><Relationship Type="http://schemas.openxmlformats.org/officeDocument/2006/relationships/slide" Target="/ppt/slides/slide4.xml" Id="R7732b0a51feb4f63" /><Relationship Type="http://schemas.openxmlformats.org/officeDocument/2006/relationships/slide" Target="/ppt/slides/slide5.xml" Id="R4e2f8689e4454939" /><Relationship Type="http://schemas.openxmlformats.org/officeDocument/2006/relationships/slide" Target="/ppt/slides/slide6.xml" Id="Rea3977a0449c4da3" /><Relationship Type="http://schemas.openxmlformats.org/officeDocument/2006/relationships/slide" Target="/ppt/slides/slide7.xml" Id="R2acf76d523ef42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729c7598e4f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a91a30c8249e3" /><Relationship Type="http://schemas.openxmlformats.org/officeDocument/2006/relationships/theme" Target="/ppt/slideMasters/theme/theme1.xml" Id="Rdc8ca2be1cf646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fa91a30c82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74109a665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3be0cf58f4a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83bcf874742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9acb40cfe4a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1eb02b1ab4b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1dd727a4646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13415b30d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PROJECT FINANCE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38 182 169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8 681 802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7 087 611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9 720 096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35 907 181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CESAM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SKIBS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