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57a92a8727d47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abb0c63bd914591"/>
  </p:sldMasterIdLst>
  <p:sldIdLst>
    <p:sldId xmlns:r="http://schemas.openxmlformats.org/officeDocument/2006/relationships" id="256" r:id="R028cd47b10ee4fb7"/>
    <p:sldId xmlns:r="http://schemas.openxmlformats.org/officeDocument/2006/relationships" id="257" r:id="Re014bd9a31e04bce"/>
    <p:sldId xmlns:r="http://schemas.openxmlformats.org/officeDocument/2006/relationships" id="258" r:id="R0e1820d704934a05"/>
    <p:sldId xmlns:r="http://schemas.openxmlformats.org/officeDocument/2006/relationships" id="259" r:id="Rf301232798d5497a"/>
    <p:sldId xmlns:r="http://schemas.openxmlformats.org/officeDocument/2006/relationships" id="260" r:id="R1ffe7eeba9fb4e5b"/>
    <p:sldId xmlns:r="http://schemas.openxmlformats.org/officeDocument/2006/relationships" id="261" r:id="Rd5a2590d47a443b1"/>
    <p:sldId xmlns:r="http://schemas.openxmlformats.org/officeDocument/2006/relationships" id="262" r:id="Rbad28a1e719f46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bb0c63bd914591" /><Relationship Type="http://schemas.openxmlformats.org/officeDocument/2006/relationships/slide" Target="/ppt/slides/slide1.xml" Id="R028cd47b10ee4fb7" /><Relationship Type="http://schemas.openxmlformats.org/officeDocument/2006/relationships/slide" Target="/ppt/slides/slide2.xml" Id="Re014bd9a31e04bce" /><Relationship Type="http://schemas.openxmlformats.org/officeDocument/2006/relationships/slide" Target="/ppt/slides/slide3.xml" Id="R0e1820d704934a05" /><Relationship Type="http://schemas.openxmlformats.org/officeDocument/2006/relationships/slide" Target="/ppt/slides/slide4.xml" Id="Rf301232798d5497a" /><Relationship Type="http://schemas.openxmlformats.org/officeDocument/2006/relationships/slide" Target="/ppt/slides/slide5.xml" Id="R1ffe7eeba9fb4e5b" /><Relationship Type="http://schemas.openxmlformats.org/officeDocument/2006/relationships/slide" Target="/ppt/slides/slide6.xml" Id="Rd5a2590d47a443b1" /><Relationship Type="http://schemas.openxmlformats.org/officeDocument/2006/relationships/slide" Target="/ppt/slides/slide7.xml" Id="Rbad28a1e719f46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585341dea1427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f040ba1e4b4165" /><Relationship Type="http://schemas.openxmlformats.org/officeDocument/2006/relationships/theme" Target="/ppt/slideMasters/theme/theme1.xml" Id="R9a91c3ff5db34cb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f040ba1e4b416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fe423dc161476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ac2ccb3c24459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22969bf44940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718f6d5c6c49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616a4e9df0492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36fc2e7e42482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2161c7b6c848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LUNDEHJØRNET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LUNDEHJØRNET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LUNDEHJØRNET HOLDING AS ble etablert [år] og holder til i 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LUNDEHJØRNET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LUNDEHJØRNET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LUNDEHJØRNET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133 600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−48 656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117 175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23 827 147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24 171 558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LUNDEHJØRNET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KÅRE JOHANNES LUNDE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LUNDEHJØRNET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Ramsholmen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5208 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925 731 676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LUNDEHJØRNET HOLDING AS</a:t>
            </a:r>
          </a:p>
        </p:txBody>
      </p:sp>
    </p:spTree>
  </p:cSld>
  <p:clrMapOvr>
    <a:masterClrMapping xmlns:a="http://schemas.openxmlformats.org/drawingml/2006/main"/>
  </p:clrMapOvr>
</p:sld>
</file>