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455832afc43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2d33da13b4652"/>
  </p:sldMasterIdLst>
  <p:sldIdLst>
    <p:sldId xmlns:r="http://schemas.openxmlformats.org/officeDocument/2006/relationships" id="256" r:id="Re2f668b79d0b48cb"/>
    <p:sldId xmlns:r="http://schemas.openxmlformats.org/officeDocument/2006/relationships" id="257" r:id="Rfe9a15027ba84888"/>
    <p:sldId xmlns:r="http://schemas.openxmlformats.org/officeDocument/2006/relationships" id="258" r:id="R6f56facd73394193"/>
    <p:sldId xmlns:r="http://schemas.openxmlformats.org/officeDocument/2006/relationships" id="259" r:id="R1e5af01e0ce94222"/>
    <p:sldId xmlns:r="http://schemas.openxmlformats.org/officeDocument/2006/relationships" id="260" r:id="R41766219fb774485"/>
    <p:sldId xmlns:r="http://schemas.openxmlformats.org/officeDocument/2006/relationships" id="261" r:id="Rd6b2606d3fce419e"/>
    <p:sldId xmlns:r="http://schemas.openxmlformats.org/officeDocument/2006/relationships" id="262" r:id="R344f255c7c03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2d33da13b4652" /><Relationship Type="http://schemas.openxmlformats.org/officeDocument/2006/relationships/slide" Target="/ppt/slides/slide1.xml" Id="Re2f668b79d0b48cb" /><Relationship Type="http://schemas.openxmlformats.org/officeDocument/2006/relationships/slide" Target="/ppt/slides/slide2.xml" Id="Rfe9a15027ba84888" /><Relationship Type="http://schemas.openxmlformats.org/officeDocument/2006/relationships/slide" Target="/ppt/slides/slide3.xml" Id="R6f56facd73394193" /><Relationship Type="http://schemas.openxmlformats.org/officeDocument/2006/relationships/slide" Target="/ppt/slides/slide4.xml" Id="R1e5af01e0ce94222" /><Relationship Type="http://schemas.openxmlformats.org/officeDocument/2006/relationships/slide" Target="/ppt/slides/slide5.xml" Id="R41766219fb774485" /><Relationship Type="http://schemas.openxmlformats.org/officeDocument/2006/relationships/slide" Target="/ppt/slides/slide6.xml" Id="Rd6b2606d3fce419e" /><Relationship Type="http://schemas.openxmlformats.org/officeDocument/2006/relationships/slide" Target="/ppt/slides/slide7.xml" Id="R344f255c7c03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7c0817349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b94a850714048" /><Relationship Type="http://schemas.openxmlformats.org/officeDocument/2006/relationships/theme" Target="/ppt/slideMasters/theme/theme1.xml" Id="R18c0bff32789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7b94a85071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952eb8332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1b73ff193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5311f7e14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ceede1768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9d960a88b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614812d22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0eebde2d34c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ROAN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7 406 087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3 483 573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TILLER LORAAS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 ØKONOMI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925 732 230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ØKONOMI AS</a:t>
            </a:r>
          </a:p>
        </p:txBody>
      </p:sp>
    </p:spTree>
  </p:cSld>
  <p:clrMapOvr>
    <a:masterClrMapping xmlns:a="http://schemas.openxmlformats.org/drawingml/2006/main"/>
  </p:clrMapOvr>
</p:sld>
</file>