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38e0075e6b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5965af3584d68"/>
  </p:sldMasterIdLst>
  <p:sldIdLst>
    <p:sldId xmlns:r="http://schemas.openxmlformats.org/officeDocument/2006/relationships" id="256" r:id="Rbb300091af5a43c8"/>
    <p:sldId xmlns:r="http://schemas.openxmlformats.org/officeDocument/2006/relationships" id="257" r:id="R23637b91b0994546"/>
    <p:sldId xmlns:r="http://schemas.openxmlformats.org/officeDocument/2006/relationships" id="258" r:id="R86678b57dd864be7"/>
    <p:sldId xmlns:r="http://schemas.openxmlformats.org/officeDocument/2006/relationships" id="259" r:id="R3b5b3434d6dd4f21"/>
    <p:sldId xmlns:r="http://schemas.openxmlformats.org/officeDocument/2006/relationships" id="260" r:id="R6f6b0a9d35e2415e"/>
    <p:sldId xmlns:r="http://schemas.openxmlformats.org/officeDocument/2006/relationships" id="261" r:id="R6f7a8ff49cc745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5965af3584d68" /><Relationship Type="http://schemas.openxmlformats.org/officeDocument/2006/relationships/slide" Target="/ppt/slides/slide1.xml" Id="Rbb300091af5a43c8" /><Relationship Type="http://schemas.openxmlformats.org/officeDocument/2006/relationships/slide" Target="/ppt/slides/slide2.xml" Id="R23637b91b0994546" /><Relationship Type="http://schemas.openxmlformats.org/officeDocument/2006/relationships/slide" Target="/ppt/slides/slide3.xml" Id="R86678b57dd864be7" /><Relationship Type="http://schemas.openxmlformats.org/officeDocument/2006/relationships/slide" Target="/ppt/slides/slide4.xml" Id="R3b5b3434d6dd4f21" /><Relationship Type="http://schemas.openxmlformats.org/officeDocument/2006/relationships/slide" Target="/ppt/slides/slide5.xml" Id="R6f6b0a9d35e2415e" /><Relationship Type="http://schemas.openxmlformats.org/officeDocument/2006/relationships/slide" Target="/ppt/slides/slide6.xml" Id="R6f7a8ff49cc745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a9975fe01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323defc67487a" /><Relationship Type="http://schemas.openxmlformats.org/officeDocument/2006/relationships/theme" Target="/ppt/slideMasters/theme/theme1.xml" Id="R2f36d4210d84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0323defc67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5d983bf7f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97af7da4946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131c6d0f448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dbf899d35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2e809871e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499726d66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Skogmotoppen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925 733 865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