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44e30c2f3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f1e6a119c4cfe"/>
  </p:sldMasterIdLst>
  <p:sldIdLst>
    <p:sldId xmlns:r="http://schemas.openxmlformats.org/officeDocument/2006/relationships" id="256" r:id="Rd45e9edb04b84875"/>
    <p:sldId xmlns:r="http://schemas.openxmlformats.org/officeDocument/2006/relationships" id="257" r:id="R74751d9b79734ac4"/>
    <p:sldId xmlns:r="http://schemas.openxmlformats.org/officeDocument/2006/relationships" id="258" r:id="R7bdce035e6e541b4"/>
    <p:sldId xmlns:r="http://schemas.openxmlformats.org/officeDocument/2006/relationships" id="259" r:id="R1d84957b04084128"/>
    <p:sldId xmlns:r="http://schemas.openxmlformats.org/officeDocument/2006/relationships" id="260" r:id="Ra6e55e1372fd4b46"/>
    <p:sldId xmlns:r="http://schemas.openxmlformats.org/officeDocument/2006/relationships" id="261" r:id="R5d4ba5de98e04ca0"/>
    <p:sldId xmlns:r="http://schemas.openxmlformats.org/officeDocument/2006/relationships" id="262" r:id="R5b925b5c0f91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f1e6a119c4cfe" /><Relationship Type="http://schemas.openxmlformats.org/officeDocument/2006/relationships/slide" Target="/ppt/slides/slide1.xml" Id="Rd45e9edb04b84875" /><Relationship Type="http://schemas.openxmlformats.org/officeDocument/2006/relationships/slide" Target="/ppt/slides/slide2.xml" Id="R74751d9b79734ac4" /><Relationship Type="http://schemas.openxmlformats.org/officeDocument/2006/relationships/slide" Target="/ppt/slides/slide3.xml" Id="R7bdce035e6e541b4" /><Relationship Type="http://schemas.openxmlformats.org/officeDocument/2006/relationships/slide" Target="/ppt/slides/slide4.xml" Id="R1d84957b04084128" /><Relationship Type="http://schemas.openxmlformats.org/officeDocument/2006/relationships/slide" Target="/ppt/slides/slide5.xml" Id="Ra6e55e1372fd4b46" /><Relationship Type="http://schemas.openxmlformats.org/officeDocument/2006/relationships/slide" Target="/ppt/slides/slide6.xml" Id="R5d4ba5de98e04ca0" /><Relationship Type="http://schemas.openxmlformats.org/officeDocument/2006/relationships/slide" Target="/ppt/slides/slide7.xml" Id="R5b925b5c0f91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98c786b28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d61493b14830" /><Relationship Type="http://schemas.openxmlformats.org/officeDocument/2006/relationships/theme" Target="/ppt/slideMasters/theme/theme1.xml" Id="R929984c29d26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8d61493b1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bffbfe6ad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95e3e3aa5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d7a1c773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1c2f3bbb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7bf66053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1139880042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08ccb973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