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f63a3570c54a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3c1600b62f4127"/>
  </p:sldMasterIdLst>
  <p:sldIdLst>
    <p:sldId xmlns:r="http://schemas.openxmlformats.org/officeDocument/2006/relationships" id="256" r:id="R814afdf340434027"/>
    <p:sldId xmlns:r="http://schemas.openxmlformats.org/officeDocument/2006/relationships" id="257" r:id="R51d4c0dbe3c84f88"/>
    <p:sldId xmlns:r="http://schemas.openxmlformats.org/officeDocument/2006/relationships" id="258" r:id="R13004c45287f4bfa"/>
    <p:sldId xmlns:r="http://schemas.openxmlformats.org/officeDocument/2006/relationships" id="259" r:id="R941e9608ef854e7d"/>
    <p:sldId xmlns:r="http://schemas.openxmlformats.org/officeDocument/2006/relationships" id="260" r:id="R81d0e890dfc8434d"/>
    <p:sldId xmlns:r="http://schemas.openxmlformats.org/officeDocument/2006/relationships" id="261" r:id="R0126bd720063486b"/>
    <p:sldId xmlns:r="http://schemas.openxmlformats.org/officeDocument/2006/relationships" id="262" r:id="R80a6699547604d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3c1600b62f4127" /><Relationship Type="http://schemas.openxmlformats.org/officeDocument/2006/relationships/slide" Target="/ppt/slides/slide1.xml" Id="R814afdf340434027" /><Relationship Type="http://schemas.openxmlformats.org/officeDocument/2006/relationships/slide" Target="/ppt/slides/slide2.xml" Id="R51d4c0dbe3c84f88" /><Relationship Type="http://schemas.openxmlformats.org/officeDocument/2006/relationships/slide" Target="/ppt/slides/slide3.xml" Id="R13004c45287f4bfa" /><Relationship Type="http://schemas.openxmlformats.org/officeDocument/2006/relationships/slide" Target="/ppt/slides/slide4.xml" Id="R941e9608ef854e7d" /><Relationship Type="http://schemas.openxmlformats.org/officeDocument/2006/relationships/slide" Target="/ppt/slides/slide5.xml" Id="R81d0e890dfc8434d" /><Relationship Type="http://schemas.openxmlformats.org/officeDocument/2006/relationships/slide" Target="/ppt/slides/slide6.xml" Id="R0126bd720063486b" /><Relationship Type="http://schemas.openxmlformats.org/officeDocument/2006/relationships/slide" Target="/ppt/slides/slide7.xml" Id="R80a6699547604d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84ace9dff4a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dcbf2ee7e40f3" /><Relationship Type="http://schemas.openxmlformats.org/officeDocument/2006/relationships/theme" Target="/ppt/slideMasters/theme/theme1.xml" Id="Rb14ba0b85cb846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7dcbf2ee7e40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39a353d4f40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f9b4324de4b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e26512d564c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2f1ab29c44c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359b820e242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83b6ea92640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b97af45c147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TESDAL 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TESDAL M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1 988 184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2 180 983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2 180 983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TESDAL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925 740 586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M HOLDING AS</a:t>
            </a:r>
          </a:p>
        </p:txBody>
      </p:sp>
    </p:spTree>
  </p:cSld>
  <p:clrMapOvr>
    <a:masterClrMapping xmlns:a="http://schemas.openxmlformats.org/drawingml/2006/main"/>
  </p:clrMapOvr>
</p:sld>
</file>