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5fd8a65d08844f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d2cdc362e264938"/>
  </p:sldMasterIdLst>
  <p:sldIdLst>
    <p:sldId xmlns:r="http://schemas.openxmlformats.org/officeDocument/2006/relationships" id="256" r:id="R1798f176324c48df"/>
    <p:sldId xmlns:r="http://schemas.openxmlformats.org/officeDocument/2006/relationships" id="257" r:id="R003138fd45a34f76"/>
    <p:sldId xmlns:r="http://schemas.openxmlformats.org/officeDocument/2006/relationships" id="258" r:id="R01ea2a528cbd467c"/>
    <p:sldId xmlns:r="http://schemas.openxmlformats.org/officeDocument/2006/relationships" id="259" r:id="R8e7d8d23feae4aca"/>
    <p:sldId xmlns:r="http://schemas.openxmlformats.org/officeDocument/2006/relationships" id="260" r:id="R2a06625742004a60"/>
    <p:sldId xmlns:r="http://schemas.openxmlformats.org/officeDocument/2006/relationships" id="261" r:id="Rc293cf72a9384bc0"/>
    <p:sldId xmlns:r="http://schemas.openxmlformats.org/officeDocument/2006/relationships" id="262" r:id="Rb7c8842b63b64e5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2cdc362e264938" /><Relationship Type="http://schemas.openxmlformats.org/officeDocument/2006/relationships/slide" Target="/ppt/slides/slide1.xml" Id="R1798f176324c48df" /><Relationship Type="http://schemas.openxmlformats.org/officeDocument/2006/relationships/slide" Target="/ppt/slides/slide2.xml" Id="R003138fd45a34f76" /><Relationship Type="http://schemas.openxmlformats.org/officeDocument/2006/relationships/slide" Target="/ppt/slides/slide3.xml" Id="R01ea2a528cbd467c" /><Relationship Type="http://schemas.openxmlformats.org/officeDocument/2006/relationships/slide" Target="/ppt/slides/slide4.xml" Id="R8e7d8d23feae4aca" /><Relationship Type="http://schemas.openxmlformats.org/officeDocument/2006/relationships/slide" Target="/ppt/slides/slide5.xml" Id="R2a06625742004a60" /><Relationship Type="http://schemas.openxmlformats.org/officeDocument/2006/relationships/slide" Target="/ppt/slides/slide6.xml" Id="Rc293cf72a9384bc0" /><Relationship Type="http://schemas.openxmlformats.org/officeDocument/2006/relationships/slide" Target="/ppt/slides/slide7.xml" Id="Rb7c8842b63b64e5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522f366a764df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8ca5dffc52446b" /><Relationship Type="http://schemas.openxmlformats.org/officeDocument/2006/relationships/theme" Target="/ppt/slideMasters/theme/theme1.xml" Id="Rc62fc980f94a457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b8ca5dffc52446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aa4c1acc2d406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109fa6ef72480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a8e8a2818a430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2568e95b984dd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1c8b8f871245f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be9b3d2aed4ee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75305f5f724e0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JOHANC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JOHANC HOLDING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78 929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−276 238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5 766 878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37 565 120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38 974 099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COLLETT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Hønsveien 77A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1384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925 741 035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JOHANC HOLDING AS</a:t>
            </a:r>
          </a:p>
        </p:txBody>
      </p:sp>
    </p:spTree>
  </p:cSld>
  <p:clrMapOvr>
    <a:masterClrMapping xmlns:a="http://schemas.openxmlformats.org/drawingml/2006/main"/>
  </p:clrMapOvr>
</p:sld>
</file>