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0c9819048e4e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f88d71ba8c4d6d"/>
  </p:sldMasterIdLst>
  <p:sldIdLst>
    <p:sldId xmlns:r="http://schemas.openxmlformats.org/officeDocument/2006/relationships" id="256" r:id="R42c3e002cc85414f"/>
    <p:sldId xmlns:r="http://schemas.openxmlformats.org/officeDocument/2006/relationships" id="257" r:id="R6e9341b5a0014ea2"/>
    <p:sldId xmlns:r="http://schemas.openxmlformats.org/officeDocument/2006/relationships" id="258" r:id="R2b383799cace4c5c"/>
    <p:sldId xmlns:r="http://schemas.openxmlformats.org/officeDocument/2006/relationships" id="259" r:id="R1e48928c9bec4885"/>
    <p:sldId xmlns:r="http://schemas.openxmlformats.org/officeDocument/2006/relationships" id="260" r:id="R99fb646dea27476f"/>
    <p:sldId xmlns:r="http://schemas.openxmlformats.org/officeDocument/2006/relationships" id="261" r:id="R7c0896f4dff541fb"/>
    <p:sldId xmlns:r="http://schemas.openxmlformats.org/officeDocument/2006/relationships" id="262" r:id="Rbd3dae7c03ad44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f88d71ba8c4d6d" /><Relationship Type="http://schemas.openxmlformats.org/officeDocument/2006/relationships/slide" Target="/ppt/slides/slide1.xml" Id="R42c3e002cc85414f" /><Relationship Type="http://schemas.openxmlformats.org/officeDocument/2006/relationships/slide" Target="/ppt/slides/slide2.xml" Id="R6e9341b5a0014ea2" /><Relationship Type="http://schemas.openxmlformats.org/officeDocument/2006/relationships/slide" Target="/ppt/slides/slide3.xml" Id="R2b383799cace4c5c" /><Relationship Type="http://schemas.openxmlformats.org/officeDocument/2006/relationships/slide" Target="/ppt/slides/slide4.xml" Id="R1e48928c9bec4885" /><Relationship Type="http://schemas.openxmlformats.org/officeDocument/2006/relationships/slide" Target="/ppt/slides/slide5.xml" Id="R99fb646dea27476f" /><Relationship Type="http://schemas.openxmlformats.org/officeDocument/2006/relationships/slide" Target="/ppt/slides/slide6.xml" Id="R7c0896f4dff541fb" /><Relationship Type="http://schemas.openxmlformats.org/officeDocument/2006/relationships/slide" Target="/ppt/slides/slide7.xml" Id="Rbd3dae7c03ad44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b0419f0f5f42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b621071e884608" /><Relationship Type="http://schemas.openxmlformats.org/officeDocument/2006/relationships/theme" Target="/ppt/slideMasters/theme/theme1.xml" Id="R43bb800a84e14b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b621071e8846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a27eaf45164d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bc24b584f141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004541dee44b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27014924cc43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0262c18d5944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303719238b42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dd1a28917442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ALT GODT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 GODT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ALT GODT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 GODT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 GODT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 GODT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21 622 377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−1 112 566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−1 215 945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−761 418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3 428 009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 GODT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PAYOFF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 GODT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Nydalen allé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925 741 841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 GODT AS</a:t>
            </a:r>
          </a:p>
        </p:txBody>
      </p:sp>
    </p:spTree>
  </p:cSld>
  <p:clrMapOvr>
    <a:masterClrMapping xmlns:a="http://schemas.openxmlformats.org/drawingml/2006/main"/>
  </p:clrMapOvr>
</p:sld>
</file>