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9dd11c379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8237b3f2d423d"/>
  </p:sldMasterIdLst>
  <p:sldIdLst>
    <p:sldId xmlns:r="http://schemas.openxmlformats.org/officeDocument/2006/relationships" id="256" r:id="Rdcd8fa1e87034a34"/>
    <p:sldId xmlns:r="http://schemas.openxmlformats.org/officeDocument/2006/relationships" id="257" r:id="R9e277f3998c54eba"/>
    <p:sldId xmlns:r="http://schemas.openxmlformats.org/officeDocument/2006/relationships" id="258" r:id="R4904e26c0cd9409d"/>
    <p:sldId xmlns:r="http://schemas.openxmlformats.org/officeDocument/2006/relationships" id="259" r:id="Rb73c97fba54042b4"/>
    <p:sldId xmlns:r="http://schemas.openxmlformats.org/officeDocument/2006/relationships" id="260" r:id="R192a4a8990824261"/>
    <p:sldId xmlns:r="http://schemas.openxmlformats.org/officeDocument/2006/relationships" id="261" r:id="R4b4931553cb4449a"/>
    <p:sldId xmlns:r="http://schemas.openxmlformats.org/officeDocument/2006/relationships" id="262" r:id="R85c8635ea234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8237b3f2d423d" /><Relationship Type="http://schemas.openxmlformats.org/officeDocument/2006/relationships/slide" Target="/ppt/slides/slide1.xml" Id="Rdcd8fa1e87034a34" /><Relationship Type="http://schemas.openxmlformats.org/officeDocument/2006/relationships/slide" Target="/ppt/slides/slide2.xml" Id="R9e277f3998c54eba" /><Relationship Type="http://schemas.openxmlformats.org/officeDocument/2006/relationships/slide" Target="/ppt/slides/slide3.xml" Id="R4904e26c0cd9409d" /><Relationship Type="http://schemas.openxmlformats.org/officeDocument/2006/relationships/slide" Target="/ppt/slides/slide4.xml" Id="Rb73c97fba54042b4" /><Relationship Type="http://schemas.openxmlformats.org/officeDocument/2006/relationships/slide" Target="/ppt/slides/slide5.xml" Id="R192a4a8990824261" /><Relationship Type="http://schemas.openxmlformats.org/officeDocument/2006/relationships/slide" Target="/ppt/slides/slide6.xml" Id="R4b4931553cb4449a" /><Relationship Type="http://schemas.openxmlformats.org/officeDocument/2006/relationships/slide" Target="/ppt/slides/slide7.xml" Id="R85c8635ea234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84d452d12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7b05e21004c03" /><Relationship Type="http://schemas.openxmlformats.org/officeDocument/2006/relationships/theme" Target="/ppt/slideMasters/theme/theme1.xml" Id="R8f32a14e550b47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a7b05e2100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dba561b26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9f1d105a2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596a39c0746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e11b766df47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54a8e337b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ca7ddbbca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a5cbb01c6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NORLANDIA BARNEHAGENE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NORLANDIA BARNEHAGENE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10 047 132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4 180 705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19 568 362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NORLANDIA PRESCHOOLS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NORLANDIA BARNEHAGENE II AS</a:t>
            </a:r>
          </a:p>
        </p:txBody>
      </p:sp>
    </p:spTree>
  </p:cSld>
  <p:clrMapOvr>
    <a:masterClrMapping xmlns:a="http://schemas.openxmlformats.org/drawingml/2006/main"/>
  </p:clrMapOvr>
</p:sld>
</file>