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70adbecaf49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e60866579432d"/>
  </p:sldMasterIdLst>
  <p:sldIdLst>
    <p:sldId xmlns:r="http://schemas.openxmlformats.org/officeDocument/2006/relationships" id="256" r:id="Rf9f13f0afd9a4e49"/>
    <p:sldId xmlns:r="http://schemas.openxmlformats.org/officeDocument/2006/relationships" id="257" r:id="Rcc705e4f4d93439f"/>
    <p:sldId xmlns:r="http://schemas.openxmlformats.org/officeDocument/2006/relationships" id="258" r:id="R5c82d73491e74dbe"/>
    <p:sldId xmlns:r="http://schemas.openxmlformats.org/officeDocument/2006/relationships" id="259" r:id="R42d427e019d643d3"/>
    <p:sldId xmlns:r="http://schemas.openxmlformats.org/officeDocument/2006/relationships" id="260" r:id="Re7962812eb38495b"/>
    <p:sldId xmlns:r="http://schemas.openxmlformats.org/officeDocument/2006/relationships" id="261" r:id="R9c79f202567f47b6"/>
    <p:sldId xmlns:r="http://schemas.openxmlformats.org/officeDocument/2006/relationships" id="262" r:id="R2db57a066c69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e60866579432d" /><Relationship Type="http://schemas.openxmlformats.org/officeDocument/2006/relationships/slide" Target="/ppt/slides/slide1.xml" Id="Rf9f13f0afd9a4e49" /><Relationship Type="http://schemas.openxmlformats.org/officeDocument/2006/relationships/slide" Target="/ppt/slides/slide2.xml" Id="Rcc705e4f4d93439f" /><Relationship Type="http://schemas.openxmlformats.org/officeDocument/2006/relationships/slide" Target="/ppt/slides/slide3.xml" Id="R5c82d73491e74dbe" /><Relationship Type="http://schemas.openxmlformats.org/officeDocument/2006/relationships/slide" Target="/ppt/slides/slide4.xml" Id="R42d427e019d643d3" /><Relationship Type="http://schemas.openxmlformats.org/officeDocument/2006/relationships/slide" Target="/ppt/slides/slide5.xml" Id="Re7962812eb38495b" /><Relationship Type="http://schemas.openxmlformats.org/officeDocument/2006/relationships/slide" Target="/ppt/slides/slide6.xml" Id="R9c79f202567f47b6" /><Relationship Type="http://schemas.openxmlformats.org/officeDocument/2006/relationships/slide" Target="/ppt/slides/slide7.xml" Id="R2db57a066c69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3f23854ac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366a6fabd4eca" /><Relationship Type="http://schemas.openxmlformats.org/officeDocument/2006/relationships/theme" Target="/ppt/slideMasters/theme/theme1.xml" Id="R3e1ff505f6af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366a6fabd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7e7674c34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db466ec9b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65e7366c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585f1dce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fbb418072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0309e7ef5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1ea168707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NORD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IMIDT MANAGEMENT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