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93d461065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88a6c56a64cd2"/>
  </p:sldMasterIdLst>
  <p:sldIdLst>
    <p:sldId xmlns:r="http://schemas.openxmlformats.org/officeDocument/2006/relationships" id="256" r:id="R68493779044542ea"/>
    <p:sldId xmlns:r="http://schemas.openxmlformats.org/officeDocument/2006/relationships" id="257" r:id="Rc00de6a1ddc24c68"/>
    <p:sldId xmlns:r="http://schemas.openxmlformats.org/officeDocument/2006/relationships" id="258" r:id="R60e483d7b0ec49a6"/>
    <p:sldId xmlns:r="http://schemas.openxmlformats.org/officeDocument/2006/relationships" id="259" r:id="R794bba0ceea84671"/>
    <p:sldId xmlns:r="http://schemas.openxmlformats.org/officeDocument/2006/relationships" id="260" r:id="Rd7f4de1f03964ba1"/>
    <p:sldId xmlns:r="http://schemas.openxmlformats.org/officeDocument/2006/relationships" id="261" r:id="R966196c8720641c5"/>
    <p:sldId xmlns:r="http://schemas.openxmlformats.org/officeDocument/2006/relationships" id="262" r:id="Racef881b57a1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8a6c56a64cd2" /><Relationship Type="http://schemas.openxmlformats.org/officeDocument/2006/relationships/slide" Target="/ppt/slides/slide1.xml" Id="R68493779044542ea" /><Relationship Type="http://schemas.openxmlformats.org/officeDocument/2006/relationships/slide" Target="/ppt/slides/slide2.xml" Id="Rc00de6a1ddc24c68" /><Relationship Type="http://schemas.openxmlformats.org/officeDocument/2006/relationships/slide" Target="/ppt/slides/slide3.xml" Id="R60e483d7b0ec49a6" /><Relationship Type="http://schemas.openxmlformats.org/officeDocument/2006/relationships/slide" Target="/ppt/slides/slide4.xml" Id="R794bba0ceea84671" /><Relationship Type="http://schemas.openxmlformats.org/officeDocument/2006/relationships/slide" Target="/ppt/slides/slide5.xml" Id="Rd7f4de1f03964ba1" /><Relationship Type="http://schemas.openxmlformats.org/officeDocument/2006/relationships/slide" Target="/ppt/slides/slide6.xml" Id="R966196c8720641c5" /><Relationship Type="http://schemas.openxmlformats.org/officeDocument/2006/relationships/slide" Target="/ppt/slides/slide7.xml" Id="Racef881b57a1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5bfc70e99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9dca1d464cff" /><Relationship Type="http://schemas.openxmlformats.org/officeDocument/2006/relationships/theme" Target="/ppt/slideMasters/theme/theme1.xml" Id="Rac063e6fa8ee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a9dca1d46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f95289014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1efc6f8c8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03d58179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451e5472b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2bb7d2cd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ad728cd5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27bc8b311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FRIGSTAD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FRIGSTAD UTVIKLING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2 202 934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BYGGEREN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FRIGSTAD UTVIKLING AS</a:t>
            </a:r>
          </a:p>
        </p:txBody>
      </p:sp>
    </p:spTree>
  </p:cSld>
  <p:clrMapOvr>
    <a:masterClrMapping xmlns:a="http://schemas.openxmlformats.org/drawingml/2006/main"/>
  </p:clrMapOvr>
</p:sld>
</file>