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374fb9283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619afc8e54559"/>
  </p:sldMasterIdLst>
  <p:sldIdLst>
    <p:sldId xmlns:r="http://schemas.openxmlformats.org/officeDocument/2006/relationships" id="256" r:id="R06bf480d614c4692"/>
    <p:sldId xmlns:r="http://schemas.openxmlformats.org/officeDocument/2006/relationships" id="257" r:id="R7b2cfad2d7df4b1f"/>
    <p:sldId xmlns:r="http://schemas.openxmlformats.org/officeDocument/2006/relationships" id="258" r:id="Ra5cb37c5449547ba"/>
    <p:sldId xmlns:r="http://schemas.openxmlformats.org/officeDocument/2006/relationships" id="259" r:id="Ra2ffc05c140644ed"/>
    <p:sldId xmlns:r="http://schemas.openxmlformats.org/officeDocument/2006/relationships" id="260" r:id="R1e2fc299bad646b2"/>
    <p:sldId xmlns:r="http://schemas.openxmlformats.org/officeDocument/2006/relationships" id="261" r:id="R7d49226482c548da"/>
    <p:sldId xmlns:r="http://schemas.openxmlformats.org/officeDocument/2006/relationships" id="262" r:id="R3cc341d13beb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619afc8e54559" /><Relationship Type="http://schemas.openxmlformats.org/officeDocument/2006/relationships/slide" Target="/ppt/slides/slide1.xml" Id="R06bf480d614c4692" /><Relationship Type="http://schemas.openxmlformats.org/officeDocument/2006/relationships/slide" Target="/ppt/slides/slide2.xml" Id="R7b2cfad2d7df4b1f" /><Relationship Type="http://schemas.openxmlformats.org/officeDocument/2006/relationships/slide" Target="/ppt/slides/slide3.xml" Id="Ra5cb37c5449547ba" /><Relationship Type="http://schemas.openxmlformats.org/officeDocument/2006/relationships/slide" Target="/ppt/slides/slide4.xml" Id="Ra2ffc05c140644ed" /><Relationship Type="http://schemas.openxmlformats.org/officeDocument/2006/relationships/slide" Target="/ppt/slides/slide5.xml" Id="R1e2fc299bad646b2" /><Relationship Type="http://schemas.openxmlformats.org/officeDocument/2006/relationships/slide" Target="/ppt/slides/slide6.xml" Id="R7d49226482c548da" /><Relationship Type="http://schemas.openxmlformats.org/officeDocument/2006/relationships/slide" Target="/ppt/slides/slide7.xml" Id="R3cc341d13beb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0722155e3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297b4e50b4a40" /><Relationship Type="http://schemas.openxmlformats.org/officeDocument/2006/relationships/theme" Target="/ppt/slideMasters/theme/theme1.xml" Id="R2987cba223ae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297b4e50b4a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ffd0cd97944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181001388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7fb2e18b7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a9a0e81db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ad71fe12a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4b01a41dd40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83fac3bf4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FRIGSTAD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FRIGSTAD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21 199 859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−2 283 560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−2 015 960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9 493 137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BYGGEREN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Mjåvannsvegen 251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FRIGSTAD AS</a:t>
            </a:r>
          </a:p>
        </p:txBody>
      </p:sp>
    </p:spTree>
  </p:cSld>
  <p:clrMapOvr>
    <a:masterClrMapping xmlns:a="http://schemas.openxmlformats.org/drawingml/2006/main"/>
  </p:clrMapOvr>
</p:sld>
</file>