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567bb2bed94d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e25bd7cf64c18"/>
  </p:sldMasterIdLst>
  <p:sldIdLst>
    <p:sldId xmlns:r="http://schemas.openxmlformats.org/officeDocument/2006/relationships" id="256" r:id="R5ed64c48c6d14c0d"/>
    <p:sldId xmlns:r="http://schemas.openxmlformats.org/officeDocument/2006/relationships" id="257" r:id="R9ccc98a8f3494c5e"/>
    <p:sldId xmlns:r="http://schemas.openxmlformats.org/officeDocument/2006/relationships" id="258" r:id="R32e439e2cc794b56"/>
    <p:sldId xmlns:r="http://schemas.openxmlformats.org/officeDocument/2006/relationships" id="259" r:id="R44adc142ebfa426d"/>
    <p:sldId xmlns:r="http://schemas.openxmlformats.org/officeDocument/2006/relationships" id="260" r:id="R5b9d5cc97b644afd"/>
    <p:sldId xmlns:r="http://schemas.openxmlformats.org/officeDocument/2006/relationships" id="261" r:id="R5c506a7433774b45"/>
    <p:sldId xmlns:r="http://schemas.openxmlformats.org/officeDocument/2006/relationships" id="262" r:id="R2463b663b6fd42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e25bd7cf64c18" /><Relationship Type="http://schemas.openxmlformats.org/officeDocument/2006/relationships/slide" Target="/ppt/slides/slide1.xml" Id="R5ed64c48c6d14c0d" /><Relationship Type="http://schemas.openxmlformats.org/officeDocument/2006/relationships/slide" Target="/ppt/slides/slide2.xml" Id="R9ccc98a8f3494c5e" /><Relationship Type="http://schemas.openxmlformats.org/officeDocument/2006/relationships/slide" Target="/ppt/slides/slide3.xml" Id="R32e439e2cc794b56" /><Relationship Type="http://schemas.openxmlformats.org/officeDocument/2006/relationships/slide" Target="/ppt/slides/slide4.xml" Id="R44adc142ebfa426d" /><Relationship Type="http://schemas.openxmlformats.org/officeDocument/2006/relationships/slide" Target="/ppt/slides/slide5.xml" Id="R5b9d5cc97b644afd" /><Relationship Type="http://schemas.openxmlformats.org/officeDocument/2006/relationships/slide" Target="/ppt/slides/slide6.xml" Id="R5c506a7433774b45" /><Relationship Type="http://schemas.openxmlformats.org/officeDocument/2006/relationships/slide" Target="/ppt/slides/slide7.xml" Id="R2463b663b6fd42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0d02866eb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47c1df1cf4f2f" /><Relationship Type="http://schemas.openxmlformats.org/officeDocument/2006/relationships/theme" Target="/ppt/slideMasters/theme/theme1.xml" Id="R02528df3e76d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947c1df1cf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1b92f3f67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181f0688f41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26e7a512c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e566eabe4b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05b409f73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7c29d234d45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1941d0b2640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HOUSE EDITOR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HOUSE EDITOR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−84 255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BUJNOWSKA EWA BEATA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HOUSE EDITOR AS</a:t>
            </a:r>
          </a:p>
        </p:txBody>
      </p:sp>
    </p:spTree>
  </p:cSld>
  <p:clrMapOvr>
    <a:masterClrMapping xmlns:a="http://schemas.openxmlformats.org/drawingml/2006/main"/>
  </p:clrMapOvr>
</p:sld>
</file>