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6ef3209a5b4b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78203d1aee464f"/>
  </p:sldMasterIdLst>
  <p:sldIdLst>
    <p:sldId xmlns:r="http://schemas.openxmlformats.org/officeDocument/2006/relationships" id="256" r:id="R5b4f744a56a048e5"/>
    <p:sldId xmlns:r="http://schemas.openxmlformats.org/officeDocument/2006/relationships" id="257" r:id="R5539478000e54cd9"/>
    <p:sldId xmlns:r="http://schemas.openxmlformats.org/officeDocument/2006/relationships" id="258" r:id="Re45289b41c724c5e"/>
    <p:sldId xmlns:r="http://schemas.openxmlformats.org/officeDocument/2006/relationships" id="259" r:id="R43ae2a2755be450d"/>
    <p:sldId xmlns:r="http://schemas.openxmlformats.org/officeDocument/2006/relationships" id="260" r:id="Ra90ec47153014b64"/>
    <p:sldId xmlns:r="http://schemas.openxmlformats.org/officeDocument/2006/relationships" id="261" r:id="R1e0ea34c81394f66"/>
    <p:sldId xmlns:r="http://schemas.openxmlformats.org/officeDocument/2006/relationships" id="262" r:id="R97f79d85fb4f49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8203d1aee464f" /><Relationship Type="http://schemas.openxmlformats.org/officeDocument/2006/relationships/slide" Target="/ppt/slides/slide1.xml" Id="R5b4f744a56a048e5" /><Relationship Type="http://schemas.openxmlformats.org/officeDocument/2006/relationships/slide" Target="/ppt/slides/slide2.xml" Id="R5539478000e54cd9" /><Relationship Type="http://schemas.openxmlformats.org/officeDocument/2006/relationships/slide" Target="/ppt/slides/slide3.xml" Id="Re45289b41c724c5e" /><Relationship Type="http://schemas.openxmlformats.org/officeDocument/2006/relationships/slide" Target="/ppt/slides/slide4.xml" Id="R43ae2a2755be450d" /><Relationship Type="http://schemas.openxmlformats.org/officeDocument/2006/relationships/slide" Target="/ppt/slides/slide5.xml" Id="Ra90ec47153014b64" /><Relationship Type="http://schemas.openxmlformats.org/officeDocument/2006/relationships/slide" Target="/ppt/slides/slide6.xml" Id="R1e0ea34c81394f66" /><Relationship Type="http://schemas.openxmlformats.org/officeDocument/2006/relationships/slide" Target="/ppt/slides/slide7.xml" Id="R97f79d85fb4f49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6547e458f4e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3d695d20c41c3" /><Relationship Type="http://schemas.openxmlformats.org/officeDocument/2006/relationships/theme" Target="/ppt/slideMasters/theme/theme1.xml" Id="Rd09568d37e454d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e3d695d20c41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431420d3e4f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4c22de88b4b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0a1ee6a5d49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aed1383e24d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781964ea14f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f3037381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4472ce8ea4a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ONLY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ONLY INVEST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2 532 541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148 157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1 596 578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3 931 915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HANS-CHRISTIAN BERGVOLL JENSEN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Hans-Christian Bergvoll Jensen, Petersborggata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925 747 548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ONLY INVEST AS</a:t>
            </a:r>
          </a:p>
        </p:txBody>
      </p:sp>
    </p:spTree>
  </p:cSld>
  <p:clrMapOvr>
    <a:masterClrMapping xmlns:a="http://schemas.openxmlformats.org/drawingml/2006/main"/>
  </p:clrMapOvr>
</p:sld>
</file>