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970ee28e8c49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85794d34154f0f"/>
  </p:sldMasterIdLst>
  <p:sldIdLst>
    <p:sldId xmlns:r="http://schemas.openxmlformats.org/officeDocument/2006/relationships" id="256" r:id="Rd75ea2f4d91447af"/>
    <p:sldId xmlns:r="http://schemas.openxmlformats.org/officeDocument/2006/relationships" id="257" r:id="R5bf59dba1b654db0"/>
    <p:sldId xmlns:r="http://schemas.openxmlformats.org/officeDocument/2006/relationships" id="258" r:id="Rda7d3af2d71c4128"/>
    <p:sldId xmlns:r="http://schemas.openxmlformats.org/officeDocument/2006/relationships" id="259" r:id="Ra06aa0325f574435"/>
    <p:sldId xmlns:r="http://schemas.openxmlformats.org/officeDocument/2006/relationships" id="260" r:id="R64f7908e3ceb4aaf"/>
    <p:sldId xmlns:r="http://schemas.openxmlformats.org/officeDocument/2006/relationships" id="261" r:id="R6db75dc17b4c4281"/>
    <p:sldId xmlns:r="http://schemas.openxmlformats.org/officeDocument/2006/relationships" id="262" r:id="R82e91b63af3743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85794d34154f0f" /><Relationship Type="http://schemas.openxmlformats.org/officeDocument/2006/relationships/slide" Target="/ppt/slides/slide1.xml" Id="Rd75ea2f4d91447af" /><Relationship Type="http://schemas.openxmlformats.org/officeDocument/2006/relationships/slide" Target="/ppt/slides/slide2.xml" Id="R5bf59dba1b654db0" /><Relationship Type="http://schemas.openxmlformats.org/officeDocument/2006/relationships/slide" Target="/ppt/slides/slide3.xml" Id="Rda7d3af2d71c4128" /><Relationship Type="http://schemas.openxmlformats.org/officeDocument/2006/relationships/slide" Target="/ppt/slides/slide4.xml" Id="Ra06aa0325f574435" /><Relationship Type="http://schemas.openxmlformats.org/officeDocument/2006/relationships/slide" Target="/ppt/slides/slide5.xml" Id="R64f7908e3ceb4aaf" /><Relationship Type="http://schemas.openxmlformats.org/officeDocument/2006/relationships/slide" Target="/ppt/slides/slide6.xml" Id="R6db75dc17b4c4281" /><Relationship Type="http://schemas.openxmlformats.org/officeDocument/2006/relationships/slide" Target="/ppt/slides/slide7.xml" Id="R82e91b63af3743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f417184f8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813aea2fb468c" /><Relationship Type="http://schemas.openxmlformats.org/officeDocument/2006/relationships/theme" Target="/ppt/slideMasters/theme/theme1.xml" Id="Rff515d2f3f2942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3813aea2fb46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27f9604624f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8c51c3ae344a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abb7e0b4642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60f33a684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3354566ff44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bbe8769fe4b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f872840a44e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ZEITO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ZEITO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YOUSEF ZEITO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Berrføtts veg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925 747 556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ZEITO HOLDING AS</a:t>
            </a:r>
          </a:p>
        </p:txBody>
      </p:sp>
    </p:spTree>
  </p:cSld>
  <p:clrMapOvr>
    <a:masterClrMapping xmlns:a="http://schemas.openxmlformats.org/drawingml/2006/main"/>
  </p:clrMapOvr>
</p:sld>
</file>