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29740628e449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33f0a6746e4d2e"/>
  </p:sldMasterIdLst>
  <p:sldIdLst>
    <p:sldId xmlns:r="http://schemas.openxmlformats.org/officeDocument/2006/relationships" id="256" r:id="R5838d67b43c0442e"/>
    <p:sldId xmlns:r="http://schemas.openxmlformats.org/officeDocument/2006/relationships" id="257" r:id="R484d310a39314790"/>
    <p:sldId xmlns:r="http://schemas.openxmlformats.org/officeDocument/2006/relationships" id="258" r:id="Re188e9ee75774aeb"/>
    <p:sldId xmlns:r="http://schemas.openxmlformats.org/officeDocument/2006/relationships" id="259" r:id="Ra4f17c70e80342d0"/>
    <p:sldId xmlns:r="http://schemas.openxmlformats.org/officeDocument/2006/relationships" id="260" r:id="R9032ee7d4ae5461f"/>
    <p:sldId xmlns:r="http://schemas.openxmlformats.org/officeDocument/2006/relationships" id="261" r:id="R2c32682fe95548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3f0a6746e4d2e" /><Relationship Type="http://schemas.openxmlformats.org/officeDocument/2006/relationships/slide" Target="/ppt/slides/slide1.xml" Id="R5838d67b43c0442e" /><Relationship Type="http://schemas.openxmlformats.org/officeDocument/2006/relationships/slide" Target="/ppt/slides/slide2.xml" Id="R484d310a39314790" /><Relationship Type="http://schemas.openxmlformats.org/officeDocument/2006/relationships/slide" Target="/ppt/slides/slide3.xml" Id="Re188e9ee75774aeb" /><Relationship Type="http://schemas.openxmlformats.org/officeDocument/2006/relationships/slide" Target="/ppt/slides/slide4.xml" Id="Ra4f17c70e80342d0" /><Relationship Type="http://schemas.openxmlformats.org/officeDocument/2006/relationships/slide" Target="/ppt/slides/slide5.xml" Id="R9032ee7d4ae5461f" /><Relationship Type="http://schemas.openxmlformats.org/officeDocument/2006/relationships/slide" Target="/ppt/slides/slide6.xml" Id="R2c32682fe95548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6d3ae6e8db47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c9e16734e46b0" /><Relationship Type="http://schemas.openxmlformats.org/officeDocument/2006/relationships/theme" Target="/ppt/slideMasters/theme/theme1.xml" Id="R6229e9c88cc341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1c9e16734e46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8060847f440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4b8fa27884c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9380566ce46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19808c79647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d11012d3843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e6bab1aba40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SØRLANDSPARKEN ELEKTROMARKED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SØRLANDSPARKEN ELEKTROMARKED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SØRLANDSPARKEN ELEKTROMARKED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SØRLANDSPARKEN ELEKTROMARKED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SØRLANDSPARKEN ELEKTROMARKED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SØRLANDSPARKEN ELEKTROMARKED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P.A. MARTINSEN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SØRLANDSPARKEN ELEKTROMARKED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925 752 339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SØRLANDSPARKEN ELEKTROMARKED AS</a:t>
            </a:r>
          </a:p>
        </p:txBody>
      </p:sp>
    </p:spTree>
  </p:cSld>
  <p:clrMapOvr>
    <a:masterClrMapping xmlns:a="http://schemas.openxmlformats.org/drawingml/2006/main"/>
  </p:clrMapOvr>
</p:sld>
</file>