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b7c0d21e7e4e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aab3ab49c641a1"/>
  </p:sldMasterIdLst>
  <p:sldIdLst>
    <p:sldId xmlns:r="http://schemas.openxmlformats.org/officeDocument/2006/relationships" id="256" r:id="Re55a060f0f5f4651"/>
    <p:sldId xmlns:r="http://schemas.openxmlformats.org/officeDocument/2006/relationships" id="257" r:id="Rc2591b264d9d40f7"/>
    <p:sldId xmlns:r="http://schemas.openxmlformats.org/officeDocument/2006/relationships" id="258" r:id="R10dd6b82af764bbc"/>
    <p:sldId xmlns:r="http://schemas.openxmlformats.org/officeDocument/2006/relationships" id="259" r:id="R5951643bc1f04b74"/>
    <p:sldId xmlns:r="http://schemas.openxmlformats.org/officeDocument/2006/relationships" id="260" r:id="R71596f98783d4f6b"/>
    <p:sldId xmlns:r="http://schemas.openxmlformats.org/officeDocument/2006/relationships" id="261" r:id="R7a73a48aaab04565"/>
    <p:sldId xmlns:r="http://schemas.openxmlformats.org/officeDocument/2006/relationships" id="262" r:id="R9f9cf36ba4a44c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aab3ab49c641a1" /><Relationship Type="http://schemas.openxmlformats.org/officeDocument/2006/relationships/slide" Target="/ppt/slides/slide1.xml" Id="Re55a060f0f5f4651" /><Relationship Type="http://schemas.openxmlformats.org/officeDocument/2006/relationships/slide" Target="/ppt/slides/slide2.xml" Id="Rc2591b264d9d40f7" /><Relationship Type="http://schemas.openxmlformats.org/officeDocument/2006/relationships/slide" Target="/ppt/slides/slide3.xml" Id="R10dd6b82af764bbc" /><Relationship Type="http://schemas.openxmlformats.org/officeDocument/2006/relationships/slide" Target="/ppt/slides/slide4.xml" Id="R5951643bc1f04b74" /><Relationship Type="http://schemas.openxmlformats.org/officeDocument/2006/relationships/slide" Target="/ppt/slides/slide5.xml" Id="R71596f98783d4f6b" /><Relationship Type="http://schemas.openxmlformats.org/officeDocument/2006/relationships/slide" Target="/ppt/slides/slide6.xml" Id="R7a73a48aaab04565" /><Relationship Type="http://schemas.openxmlformats.org/officeDocument/2006/relationships/slide" Target="/ppt/slides/slide7.xml" Id="R9f9cf36ba4a44c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e4236f841a45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304f715614d2b" /><Relationship Type="http://schemas.openxmlformats.org/officeDocument/2006/relationships/theme" Target="/ppt/slideMasters/theme/theme1.xml" Id="R30ae0c21f06642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3304f715614d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5e9f1b82b43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75378107045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1e2c1106741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4be95567a943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b18b244ee4f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ab52643d646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98dbef6a944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STEVEFISK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STEVEFISK HOLDING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−66 797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23 820 735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39 894 581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GANGSTØ SETERLUND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Hans Kristian Seterlund, Nordpolvegen 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9013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925 755 877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STEVEFISK HOLDING AS</a:t>
            </a:r>
          </a:p>
        </p:txBody>
      </p:sp>
    </p:spTree>
  </p:cSld>
  <p:clrMapOvr>
    <a:masterClrMapping xmlns:a="http://schemas.openxmlformats.org/drawingml/2006/main"/>
  </p:clrMapOvr>
</p:sld>
</file>