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1e8e7e318d4f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149b13b93046a0"/>
  </p:sldMasterIdLst>
  <p:sldIdLst>
    <p:sldId xmlns:r="http://schemas.openxmlformats.org/officeDocument/2006/relationships" id="256" r:id="Rb5ab639dcbd24a90"/>
    <p:sldId xmlns:r="http://schemas.openxmlformats.org/officeDocument/2006/relationships" id="257" r:id="R9c0269fdd98444d5"/>
    <p:sldId xmlns:r="http://schemas.openxmlformats.org/officeDocument/2006/relationships" id="258" r:id="Ra5337a68fd9a4f7c"/>
    <p:sldId xmlns:r="http://schemas.openxmlformats.org/officeDocument/2006/relationships" id="259" r:id="R8ac62d6632924166"/>
    <p:sldId xmlns:r="http://schemas.openxmlformats.org/officeDocument/2006/relationships" id="260" r:id="R4f5e33a8926142ae"/>
    <p:sldId xmlns:r="http://schemas.openxmlformats.org/officeDocument/2006/relationships" id="261" r:id="R0d2bc356ec10410e"/>
    <p:sldId xmlns:r="http://schemas.openxmlformats.org/officeDocument/2006/relationships" id="262" r:id="Rc121b692462240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149b13b93046a0" /><Relationship Type="http://schemas.openxmlformats.org/officeDocument/2006/relationships/slide" Target="/ppt/slides/slide1.xml" Id="Rb5ab639dcbd24a90" /><Relationship Type="http://schemas.openxmlformats.org/officeDocument/2006/relationships/slide" Target="/ppt/slides/slide2.xml" Id="R9c0269fdd98444d5" /><Relationship Type="http://schemas.openxmlformats.org/officeDocument/2006/relationships/slide" Target="/ppt/slides/slide3.xml" Id="Ra5337a68fd9a4f7c" /><Relationship Type="http://schemas.openxmlformats.org/officeDocument/2006/relationships/slide" Target="/ppt/slides/slide4.xml" Id="R8ac62d6632924166" /><Relationship Type="http://schemas.openxmlformats.org/officeDocument/2006/relationships/slide" Target="/ppt/slides/slide5.xml" Id="R4f5e33a8926142ae" /><Relationship Type="http://schemas.openxmlformats.org/officeDocument/2006/relationships/slide" Target="/ppt/slides/slide6.xml" Id="R0d2bc356ec10410e" /><Relationship Type="http://schemas.openxmlformats.org/officeDocument/2006/relationships/slide" Target="/ppt/slides/slide7.xml" Id="Rc121b692462240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2beea814f346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8fa71a0853410c" /><Relationship Type="http://schemas.openxmlformats.org/officeDocument/2006/relationships/theme" Target="/ppt/slideMasters/theme/theme1.xml" Id="Rce6487e48891431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8fa71a085341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408f0dfeeb4c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d3952dfb7942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7ee1687c9347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fe3206505f4c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b811d67f214da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49d1320300408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5e446697a44c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KRISTIANSAND LOGISTIKKINVEST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KRISTIANSAND LOGISTIKKINVEST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KRISTIANSAND LOGISTIKKINVEST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KRISTIANSAND LOGISTIKKINVEST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KRISTIANSAND LOGISTIKKINVEST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KRISTIANSAND LOGISTIKKINVEST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−272 460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−162 425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28 986 915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98 306 636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KRISTIANSAND LOGISTIKKINVEST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PAUS &amp; PAUS EIENDOM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KRISTIANSAND LOGISTIKKINVEST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ABG Business Management AS, Ruseløkkveien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925 757 713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KRISTIANSAND LOGISTIKKINVEST AS</a:t>
            </a:r>
          </a:p>
        </p:txBody>
      </p:sp>
    </p:spTree>
  </p:cSld>
  <p:clrMapOvr>
    <a:masterClrMapping xmlns:a="http://schemas.openxmlformats.org/drawingml/2006/main"/>
  </p:clrMapOvr>
</p:sld>
</file>