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e4aba2271940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17820b5187741b1"/>
  </p:sldMasterIdLst>
  <p:sldIdLst>
    <p:sldId xmlns:r="http://schemas.openxmlformats.org/officeDocument/2006/relationships" id="256" r:id="R6804ac5bf27d4f9a"/>
    <p:sldId xmlns:r="http://schemas.openxmlformats.org/officeDocument/2006/relationships" id="257" r:id="Rebf705a4641d45a7"/>
    <p:sldId xmlns:r="http://schemas.openxmlformats.org/officeDocument/2006/relationships" id="258" r:id="Re825e5b415e2488a"/>
    <p:sldId xmlns:r="http://schemas.openxmlformats.org/officeDocument/2006/relationships" id="259" r:id="R657f3ccb6d564e98"/>
    <p:sldId xmlns:r="http://schemas.openxmlformats.org/officeDocument/2006/relationships" id="260" r:id="R5e4aa8685a37493a"/>
    <p:sldId xmlns:r="http://schemas.openxmlformats.org/officeDocument/2006/relationships" id="261" r:id="R7451faaf00af4f2d"/>
    <p:sldId xmlns:r="http://schemas.openxmlformats.org/officeDocument/2006/relationships" id="262" r:id="R4a2f1a765fc64b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7820b5187741b1" /><Relationship Type="http://schemas.openxmlformats.org/officeDocument/2006/relationships/slide" Target="/ppt/slides/slide1.xml" Id="R6804ac5bf27d4f9a" /><Relationship Type="http://schemas.openxmlformats.org/officeDocument/2006/relationships/slide" Target="/ppt/slides/slide2.xml" Id="Rebf705a4641d45a7" /><Relationship Type="http://schemas.openxmlformats.org/officeDocument/2006/relationships/slide" Target="/ppt/slides/slide3.xml" Id="Re825e5b415e2488a" /><Relationship Type="http://schemas.openxmlformats.org/officeDocument/2006/relationships/slide" Target="/ppt/slides/slide4.xml" Id="R657f3ccb6d564e98" /><Relationship Type="http://schemas.openxmlformats.org/officeDocument/2006/relationships/slide" Target="/ppt/slides/slide5.xml" Id="R5e4aa8685a37493a" /><Relationship Type="http://schemas.openxmlformats.org/officeDocument/2006/relationships/slide" Target="/ppt/slides/slide6.xml" Id="R7451faaf00af4f2d" /><Relationship Type="http://schemas.openxmlformats.org/officeDocument/2006/relationships/slide" Target="/ppt/slides/slide7.xml" Id="R4a2f1a765fc64b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aaecd9c70947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9da4635ac74c7f" /><Relationship Type="http://schemas.openxmlformats.org/officeDocument/2006/relationships/theme" Target="/ppt/slideMasters/theme/theme1.xml" Id="Rbde909a929e94f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9da4635ac74c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2671c81e8449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81adfdf1ad41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b6fc0afd9c41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f73b0ab26d45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067ed84b0a4b8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fb37cc398e406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ff6710490346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 HAVDAL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 HAVDAL AS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−30 105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14 638 470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18 370 926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21 498 643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HAVDAL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Skogvegen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7504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925 758 892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