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1d6e03d7e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bb8e8b19f479a"/>
  </p:sldMasterIdLst>
  <p:sldIdLst>
    <p:sldId xmlns:r="http://schemas.openxmlformats.org/officeDocument/2006/relationships" id="256" r:id="Rb4e94704ded1485b"/>
    <p:sldId xmlns:r="http://schemas.openxmlformats.org/officeDocument/2006/relationships" id="257" r:id="Rc5bd0d3a6bab4fe1"/>
    <p:sldId xmlns:r="http://schemas.openxmlformats.org/officeDocument/2006/relationships" id="258" r:id="Rd353dca9d6de403d"/>
    <p:sldId xmlns:r="http://schemas.openxmlformats.org/officeDocument/2006/relationships" id="259" r:id="R1b7075fc0495413d"/>
    <p:sldId xmlns:r="http://schemas.openxmlformats.org/officeDocument/2006/relationships" id="260" r:id="R4bba624ac2704ff6"/>
    <p:sldId xmlns:r="http://schemas.openxmlformats.org/officeDocument/2006/relationships" id="261" r:id="R398036e57ff54b46"/>
    <p:sldId xmlns:r="http://schemas.openxmlformats.org/officeDocument/2006/relationships" id="262" r:id="Rb520d81e18eb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bb8e8b19f479a" /><Relationship Type="http://schemas.openxmlformats.org/officeDocument/2006/relationships/slide" Target="/ppt/slides/slide1.xml" Id="Rb4e94704ded1485b" /><Relationship Type="http://schemas.openxmlformats.org/officeDocument/2006/relationships/slide" Target="/ppt/slides/slide2.xml" Id="Rc5bd0d3a6bab4fe1" /><Relationship Type="http://schemas.openxmlformats.org/officeDocument/2006/relationships/slide" Target="/ppt/slides/slide3.xml" Id="Rd353dca9d6de403d" /><Relationship Type="http://schemas.openxmlformats.org/officeDocument/2006/relationships/slide" Target="/ppt/slides/slide4.xml" Id="R1b7075fc0495413d" /><Relationship Type="http://schemas.openxmlformats.org/officeDocument/2006/relationships/slide" Target="/ppt/slides/slide5.xml" Id="R4bba624ac2704ff6" /><Relationship Type="http://schemas.openxmlformats.org/officeDocument/2006/relationships/slide" Target="/ppt/slides/slide6.xml" Id="R398036e57ff54b46" /><Relationship Type="http://schemas.openxmlformats.org/officeDocument/2006/relationships/slide" Target="/ppt/slides/slide7.xml" Id="Rb520d81e18eb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e755085da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43b87a034649" /><Relationship Type="http://schemas.openxmlformats.org/officeDocument/2006/relationships/theme" Target="/ppt/slideMasters/theme/theme1.xml" Id="R5514a38219b64f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143b87a03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f8bca5c39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d2bec8d8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ee1eb3fb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a14d8a77e45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ac65034b2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8162b6a2e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598717601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BRATLY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2 162 427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644 327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Storaneset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hei@arnamedia.no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www.arnamedia.no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925 763 780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BRATLY AS</a:t>
            </a:r>
          </a:p>
        </p:txBody>
      </p:sp>
    </p:spTree>
  </p:cSld>
  <p:clrMapOvr>
    <a:masterClrMapping xmlns:a="http://schemas.openxmlformats.org/drawingml/2006/main"/>
  </p:clrMapOvr>
</p:sld>
</file>