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709bb0aec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cb9397a1d4a4e"/>
  </p:sldMasterIdLst>
  <p:sldIdLst>
    <p:sldId xmlns:r="http://schemas.openxmlformats.org/officeDocument/2006/relationships" id="256" r:id="Rb1163e5eb7ef4ce2"/>
    <p:sldId xmlns:r="http://schemas.openxmlformats.org/officeDocument/2006/relationships" id="257" r:id="R594fb9d2617140a2"/>
    <p:sldId xmlns:r="http://schemas.openxmlformats.org/officeDocument/2006/relationships" id="258" r:id="R62c4a9e7fa8e4c9e"/>
    <p:sldId xmlns:r="http://schemas.openxmlformats.org/officeDocument/2006/relationships" id="259" r:id="Rd09fdf40b45945fe"/>
    <p:sldId xmlns:r="http://schemas.openxmlformats.org/officeDocument/2006/relationships" id="260" r:id="R81d871d03bb74875"/>
    <p:sldId xmlns:r="http://schemas.openxmlformats.org/officeDocument/2006/relationships" id="261" r:id="R858f394244194cf4"/>
    <p:sldId xmlns:r="http://schemas.openxmlformats.org/officeDocument/2006/relationships" id="262" r:id="R3de92713e1c6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cb9397a1d4a4e" /><Relationship Type="http://schemas.openxmlformats.org/officeDocument/2006/relationships/slide" Target="/ppt/slides/slide1.xml" Id="Rb1163e5eb7ef4ce2" /><Relationship Type="http://schemas.openxmlformats.org/officeDocument/2006/relationships/slide" Target="/ppt/slides/slide2.xml" Id="R594fb9d2617140a2" /><Relationship Type="http://schemas.openxmlformats.org/officeDocument/2006/relationships/slide" Target="/ppt/slides/slide3.xml" Id="R62c4a9e7fa8e4c9e" /><Relationship Type="http://schemas.openxmlformats.org/officeDocument/2006/relationships/slide" Target="/ppt/slides/slide4.xml" Id="Rd09fdf40b45945fe" /><Relationship Type="http://schemas.openxmlformats.org/officeDocument/2006/relationships/slide" Target="/ppt/slides/slide5.xml" Id="R81d871d03bb74875" /><Relationship Type="http://schemas.openxmlformats.org/officeDocument/2006/relationships/slide" Target="/ppt/slides/slide6.xml" Id="R858f394244194cf4" /><Relationship Type="http://schemas.openxmlformats.org/officeDocument/2006/relationships/slide" Target="/ppt/slides/slide7.xml" Id="R3de92713e1c6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a6ead3cca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30dd771a64445" /><Relationship Type="http://schemas.openxmlformats.org/officeDocument/2006/relationships/theme" Target="/ppt/slideMasters/theme/theme1.xml" Id="R10156074acba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30dd771a6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198b9866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6545f3dfb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3d9ddae13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9946e4169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fdfaaab24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d0b680e934b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47697847f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 BYGG OG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 BYGG OG BOLIG AS ble etablert [år] og holder til i Beitstad.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7 501 708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1 407 461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RØLIAUNET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Solbergvegen 700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7730 Beitstad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925 767 549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