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372cdf00d44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3e586b51b84cf4"/>
  </p:sldMasterIdLst>
  <p:sldIdLst>
    <p:sldId xmlns:r="http://schemas.openxmlformats.org/officeDocument/2006/relationships" id="256" r:id="R134879c407b34545"/>
    <p:sldId xmlns:r="http://schemas.openxmlformats.org/officeDocument/2006/relationships" id="257" r:id="R8404cdb0dcf14587"/>
    <p:sldId xmlns:r="http://schemas.openxmlformats.org/officeDocument/2006/relationships" id="258" r:id="Rbf59f674c3cb42f9"/>
    <p:sldId xmlns:r="http://schemas.openxmlformats.org/officeDocument/2006/relationships" id="259" r:id="R96af5b4797154473"/>
    <p:sldId xmlns:r="http://schemas.openxmlformats.org/officeDocument/2006/relationships" id="260" r:id="Rc086419deca548c4"/>
    <p:sldId xmlns:r="http://schemas.openxmlformats.org/officeDocument/2006/relationships" id="261" r:id="R4e55085ec6bc47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e586b51b84cf4" /><Relationship Type="http://schemas.openxmlformats.org/officeDocument/2006/relationships/slide" Target="/ppt/slides/slide1.xml" Id="R134879c407b34545" /><Relationship Type="http://schemas.openxmlformats.org/officeDocument/2006/relationships/slide" Target="/ppt/slides/slide2.xml" Id="R8404cdb0dcf14587" /><Relationship Type="http://schemas.openxmlformats.org/officeDocument/2006/relationships/slide" Target="/ppt/slides/slide3.xml" Id="Rbf59f674c3cb42f9" /><Relationship Type="http://schemas.openxmlformats.org/officeDocument/2006/relationships/slide" Target="/ppt/slides/slide4.xml" Id="R96af5b4797154473" /><Relationship Type="http://schemas.openxmlformats.org/officeDocument/2006/relationships/slide" Target="/ppt/slides/slide5.xml" Id="Rc086419deca548c4" /><Relationship Type="http://schemas.openxmlformats.org/officeDocument/2006/relationships/slide" Target="/ppt/slides/slide6.xml" Id="R4e55085ec6bc47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4edf6b9d0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258a1d4244843" /><Relationship Type="http://schemas.openxmlformats.org/officeDocument/2006/relationships/theme" Target="/ppt/slideMasters/theme/theme1.xml" Id="R1ea62067bbb44e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258a1d424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c07206101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900ac9b8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6a017dbbc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47fc21c75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8d4563474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54f747020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APLYSIA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APLYSIA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STRAND MARHAUG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Adviso Advokatfirma AS, Rasmus Rønnebergs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