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89446d2f2245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e1032a2610475d"/>
  </p:sldMasterIdLst>
  <p:sldIdLst>
    <p:sldId xmlns:r="http://schemas.openxmlformats.org/officeDocument/2006/relationships" id="256" r:id="R263fadbc8dca4809"/>
    <p:sldId xmlns:r="http://schemas.openxmlformats.org/officeDocument/2006/relationships" id="257" r:id="R596e4a121ef2405c"/>
    <p:sldId xmlns:r="http://schemas.openxmlformats.org/officeDocument/2006/relationships" id="258" r:id="Rcba1ea3deb9046a8"/>
    <p:sldId xmlns:r="http://schemas.openxmlformats.org/officeDocument/2006/relationships" id="259" r:id="R28b1380e4ddc465f"/>
    <p:sldId xmlns:r="http://schemas.openxmlformats.org/officeDocument/2006/relationships" id="260" r:id="Rf7ebc370edce4bb2"/>
    <p:sldId xmlns:r="http://schemas.openxmlformats.org/officeDocument/2006/relationships" id="261" r:id="R44c2add0891f48ff"/>
    <p:sldId xmlns:r="http://schemas.openxmlformats.org/officeDocument/2006/relationships" id="262" r:id="R08a189bd915040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e1032a2610475d" /><Relationship Type="http://schemas.openxmlformats.org/officeDocument/2006/relationships/slide" Target="/ppt/slides/slide1.xml" Id="R263fadbc8dca4809" /><Relationship Type="http://schemas.openxmlformats.org/officeDocument/2006/relationships/slide" Target="/ppt/slides/slide2.xml" Id="R596e4a121ef2405c" /><Relationship Type="http://schemas.openxmlformats.org/officeDocument/2006/relationships/slide" Target="/ppt/slides/slide3.xml" Id="Rcba1ea3deb9046a8" /><Relationship Type="http://schemas.openxmlformats.org/officeDocument/2006/relationships/slide" Target="/ppt/slides/slide4.xml" Id="R28b1380e4ddc465f" /><Relationship Type="http://schemas.openxmlformats.org/officeDocument/2006/relationships/slide" Target="/ppt/slides/slide5.xml" Id="Rf7ebc370edce4bb2" /><Relationship Type="http://schemas.openxmlformats.org/officeDocument/2006/relationships/slide" Target="/ppt/slides/slide6.xml" Id="R44c2add0891f48ff" /><Relationship Type="http://schemas.openxmlformats.org/officeDocument/2006/relationships/slide" Target="/ppt/slides/slide7.xml" Id="R08a189bd915040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c7dc430b5e48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4994bf92e49a1" /><Relationship Type="http://schemas.openxmlformats.org/officeDocument/2006/relationships/theme" Target="/ppt/slideMasters/theme/theme1.xml" Id="Rd4d0dcb94f704f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e4994bf92e49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f9686902a4d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e90c0c04943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67480af254e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574cd4c3748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7de271ed74d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9ba4e97d54f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d91daa76f4c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NORDPLAN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NORDPLAN AS ble etablert [år] og holder til i Nordfjordeid.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104 742 949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543 595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790 842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31 559 166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NORDPLAN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Lotevegen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6770 Nordfjordeid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925 768 480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NORDPLAN AS</a:t>
            </a:r>
          </a:p>
        </p:txBody>
      </p:sp>
    </p:spTree>
  </p:cSld>
  <p:clrMapOvr>
    <a:masterClrMapping xmlns:a="http://schemas.openxmlformats.org/drawingml/2006/main"/>
  </p:clrMapOvr>
</p:sld>
</file>