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7c629d88404b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6f12f447a84d1b"/>
  </p:sldMasterIdLst>
  <p:sldIdLst>
    <p:sldId xmlns:r="http://schemas.openxmlformats.org/officeDocument/2006/relationships" id="256" r:id="Rb46664b9044b4093"/>
    <p:sldId xmlns:r="http://schemas.openxmlformats.org/officeDocument/2006/relationships" id="257" r:id="R319086431c384a09"/>
    <p:sldId xmlns:r="http://schemas.openxmlformats.org/officeDocument/2006/relationships" id="258" r:id="R7a014832e0184d91"/>
    <p:sldId xmlns:r="http://schemas.openxmlformats.org/officeDocument/2006/relationships" id="259" r:id="R88afe84b44ed4cf5"/>
    <p:sldId xmlns:r="http://schemas.openxmlformats.org/officeDocument/2006/relationships" id="260" r:id="Rfcaf6ae1f04c45aa"/>
    <p:sldId xmlns:r="http://schemas.openxmlformats.org/officeDocument/2006/relationships" id="261" r:id="R9aad9b674b01444c"/>
    <p:sldId xmlns:r="http://schemas.openxmlformats.org/officeDocument/2006/relationships" id="262" r:id="R24848365d0ec44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f12f447a84d1b" /><Relationship Type="http://schemas.openxmlformats.org/officeDocument/2006/relationships/slide" Target="/ppt/slides/slide1.xml" Id="Rb46664b9044b4093" /><Relationship Type="http://schemas.openxmlformats.org/officeDocument/2006/relationships/slide" Target="/ppt/slides/slide2.xml" Id="R319086431c384a09" /><Relationship Type="http://schemas.openxmlformats.org/officeDocument/2006/relationships/slide" Target="/ppt/slides/slide3.xml" Id="R7a014832e0184d91" /><Relationship Type="http://schemas.openxmlformats.org/officeDocument/2006/relationships/slide" Target="/ppt/slides/slide4.xml" Id="R88afe84b44ed4cf5" /><Relationship Type="http://schemas.openxmlformats.org/officeDocument/2006/relationships/slide" Target="/ppt/slides/slide5.xml" Id="Rfcaf6ae1f04c45aa" /><Relationship Type="http://schemas.openxmlformats.org/officeDocument/2006/relationships/slide" Target="/ppt/slides/slide6.xml" Id="R9aad9b674b01444c" /><Relationship Type="http://schemas.openxmlformats.org/officeDocument/2006/relationships/slide" Target="/ppt/slides/slide7.xml" Id="R24848365d0ec44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64dc980219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dc5b094b444f" /><Relationship Type="http://schemas.openxmlformats.org/officeDocument/2006/relationships/theme" Target="/ppt/slideMasters/theme/theme1.xml" Id="R1f238abcdfc2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22dc5b094b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063274b1b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22725d2aa47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c0d536ae1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de98c773e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90d2f40fe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f6a6ee76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e19b7624a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TW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8 008 137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33 932 152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38 074 556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 WÆRINGSAASEN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Lundekroken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925 774 596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 HOLDING AS</a:t>
            </a:r>
          </a:p>
        </p:txBody>
      </p:sp>
    </p:spTree>
  </p:cSld>
  <p:clrMapOvr>
    <a:masterClrMapping xmlns:a="http://schemas.openxmlformats.org/drawingml/2006/main"/>
  </p:clrMapOvr>
</p:sld>
</file>