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2634d0495d43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3ff2cc0723447d"/>
  </p:sldMasterIdLst>
  <p:sldIdLst>
    <p:sldId xmlns:r="http://schemas.openxmlformats.org/officeDocument/2006/relationships" id="256" r:id="R74d0f08402124764"/>
    <p:sldId xmlns:r="http://schemas.openxmlformats.org/officeDocument/2006/relationships" id="257" r:id="R5adab829e0db4a4a"/>
    <p:sldId xmlns:r="http://schemas.openxmlformats.org/officeDocument/2006/relationships" id="258" r:id="Rc40019ce1582450b"/>
    <p:sldId xmlns:r="http://schemas.openxmlformats.org/officeDocument/2006/relationships" id="259" r:id="Rac69819a580a43f7"/>
    <p:sldId xmlns:r="http://schemas.openxmlformats.org/officeDocument/2006/relationships" id="260" r:id="Rb096b6b5b63145bb"/>
    <p:sldId xmlns:r="http://schemas.openxmlformats.org/officeDocument/2006/relationships" id="261" r:id="R70236d5e2b5741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3ff2cc0723447d" /><Relationship Type="http://schemas.openxmlformats.org/officeDocument/2006/relationships/slide" Target="/ppt/slides/slide1.xml" Id="R74d0f08402124764" /><Relationship Type="http://schemas.openxmlformats.org/officeDocument/2006/relationships/slide" Target="/ppt/slides/slide2.xml" Id="R5adab829e0db4a4a" /><Relationship Type="http://schemas.openxmlformats.org/officeDocument/2006/relationships/slide" Target="/ppt/slides/slide3.xml" Id="Rc40019ce1582450b" /><Relationship Type="http://schemas.openxmlformats.org/officeDocument/2006/relationships/slide" Target="/ppt/slides/slide4.xml" Id="Rac69819a580a43f7" /><Relationship Type="http://schemas.openxmlformats.org/officeDocument/2006/relationships/slide" Target="/ppt/slides/slide5.xml" Id="Rb096b6b5b63145bb" /><Relationship Type="http://schemas.openxmlformats.org/officeDocument/2006/relationships/slide" Target="/ppt/slides/slide6.xml" Id="R70236d5e2b5741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167eaa73b642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c95b447b044f5" /><Relationship Type="http://schemas.openxmlformats.org/officeDocument/2006/relationships/theme" Target="/ppt/slideMasters/theme/theme1.xml" Id="R67efb5e13a5d4b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5c95b447b044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f2c77aac34e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f7c1207b44f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d94434ce940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cff14afad4e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8141c8b0141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51c6e524a40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AKBK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AKBK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AKBK INVEST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AKBK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AKBK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AKBK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AKBK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Bokfinken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1448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925 777 900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AKBK INVEST AS</a:t>
            </a:r>
          </a:p>
        </p:txBody>
      </p:sp>
    </p:spTree>
  </p:cSld>
  <p:clrMapOvr>
    <a:masterClrMapping xmlns:a="http://schemas.openxmlformats.org/drawingml/2006/main"/>
  </p:clrMapOvr>
</p:sld>
</file>