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b51bbaa01a42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a953e2013e4768"/>
  </p:sldMasterIdLst>
  <p:sldIdLst>
    <p:sldId xmlns:r="http://schemas.openxmlformats.org/officeDocument/2006/relationships" id="256" r:id="R8ea887a4281f4793"/>
    <p:sldId xmlns:r="http://schemas.openxmlformats.org/officeDocument/2006/relationships" id="257" r:id="R727641a4ae6a47ba"/>
    <p:sldId xmlns:r="http://schemas.openxmlformats.org/officeDocument/2006/relationships" id="258" r:id="R24a30dc59cf24746"/>
    <p:sldId xmlns:r="http://schemas.openxmlformats.org/officeDocument/2006/relationships" id="259" r:id="R0069d294ee1843b7"/>
    <p:sldId xmlns:r="http://schemas.openxmlformats.org/officeDocument/2006/relationships" id="260" r:id="R1517c24479dd42ec"/>
    <p:sldId xmlns:r="http://schemas.openxmlformats.org/officeDocument/2006/relationships" id="261" r:id="R2429f3b2aa914d6a"/>
    <p:sldId xmlns:r="http://schemas.openxmlformats.org/officeDocument/2006/relationships" id="262" r:id="R5b5990d64cab46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a953e2013e4768" /><Relationship Type="http://schemas.openxmlformats.org/officeDocument/2006/relationships/slide" Target="/ppt/slides/slide1.xml" Id="R8ea887a4281f4793" /><Relationship Type="http://schemas.openxmlformats.org/officeDocument/2006/relationships/slide" Target="/ppt/slides/slide2.xml" Id="R727641a4ae6a47ba" /><Relationship Type="http://schemas.openxmlformats.org/officeDocument/2006/relationships/slide" Target="/ppt/slides/slide3.xml" Id="R24a30dc59cf24746" /><Relationship Type="http://schemas.openxmlformats.org/officeDocument/2006/relationships/slide" Target="/ppt/slides/slide4.xml" Id="R0069d294ee1843b7" /><Relationship Type="http://schemas.openxmlformats.org/officeDocument/2006/relationships/slide" Target="/ppt/slides/slide5.xml" Id="R1517c24479dd42ec" /><Relationship Type="http://schemas.openxmlformats.org/officeDocument/2006/relationships/slide" Target="/ppt/slides/slide6.xml" Id="R2429f3b2aa914d6a" /><Relationship Type="http://schemas.openxmlformats.org/officeDocument/2006/relationships/slide" Target="/ppt/slides/slide7.xml" Id="R5b5990d64cab46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b05d33083647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191d84c6f449c" /><Relationship Type="http://schemas.openxmlformats.org/officeDocument/2006/relationships/theme" Target="/ppt/slideMasters/theme/theme1.xml" Id="R42f3ed89cebe47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2191d84c6f44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bc3f6e71d4b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a7b479a3c43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3a7479f654c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1888c638d43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c1cc31a854e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e619cc5f642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4d1ffc59840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HAVN ÅGOTNES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HAVN ÅGOTNES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HAVN ÅGOTNES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HAVN ÅGOTNES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HAVN ÅGOTNES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HAVN ÅGOTNES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26 751 899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16 600 865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9 028 760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90 659 045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263 614 567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HAVN ÅGOTNES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HAVN AS  –  79,0 %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ØYGARDEN KOMMUNE  –  21,0 %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HAVN ÅGOTNES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Bergen Havn AS, Nøstegaten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925 784 451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HAVN ÅGOTNES AS</a:t>
            </a:r>
          </a:p>
        </p:txBody>
      </p:sp>
    </p:spTree>
  </p:cSld>
  <p:clrMapOvr>
    <a:masterClrMapping xmlns:a="http://schemas.openxmlformats.org/drawingml/2006/main"/>
  </p:clrMapOvr>
</p:sld>
</file>