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25cdacd73642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389115d61f40dd"/>
  </p:sldMasterIdLst>
  <p:sldIdLst>
    <p:sldId xmlns:r="http://schemas.openxmlformats.org/officeDocument/2006/relationships" id="256" r:id="R92f12a5549c1449c"/>
    <p:sldId xmlns:r="http://schemas.openxmlformats.org/officeDocument/2006/relationships" id="257" r:id="R92ee9db7992e476c"/>
    <p:sldId xmlns:r="http://schemas.openxmlformats.org/officeDocument/2006/relationships" id="258" r:id="R7df5d55031ff442e"/>
    <p:sldId xmlns:r="http://schemas.openxmlformats.org/officeDocument/2006/relationships" id="259" r:id="Rb4f8be2f99684869"/>
    <p:sldId xmlns:r="http://schemas.openxmlformats.org/officeDocument/2006/relationships" id="260" r:id="Rc7d8cc17128448ac"/>
    <p:sldId xmlns:r="http://schemas.openxmlformats.org/officeDocument/2006/relationships" id="261" r:id="Ra84b7ee591d44d71"/>
    <p:sldId xmlns:r="http://schemas.openxmlformats.org/officeDocument/2006/relationships" id="262" r:id="Re41a61521e3c42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89115d61f40dd" /><Relationship Type="http://schemas.openxmlformats.org/officeDocument/2006/relationships/slide" Target="/ppt/slides/slide1.xml" Id="R92f12a5549c1449c" /><Relationship Type="http://schemas.openxmlformats.org/officeDocument/2006/relationships/slide" Target="/ppt/slides/slide2.xml" Id="R92ee9db7992e476c" /><Relationship Type="http://schemas.openxmlformats.org/officeDocument/2006/relationships/slide" Target="/ppt/slides/slide3.xml" Id="R7df5d55031ff442e" /><Relationship Type="http://schemas.openxmlformats.org/officeDocument/2006/relationships/slide" Target="/ppt/slides/slide4.xml" Id="Rb4f8be2f99684869" /><Relationship Type="http://schemas.openxmlformats.org/officeDocument/2006/relationships/slide" Target="/ppt/slides/slide5.xml" Id="Rc7d8cc17128448ac" /><Relationship Type="http://schemas.openxmlformats.org/officeDocument/2006/relationships/slide" Target="/ppt/slides/slide6.xml" Id="Ra84b7ee591d44d71" /><Relationship Type="http://schemas.openxmlformats.org/officeDocument/2006/relationships/slide" Target="/ppt/slides/slide7.xml" Id="Re41a61521e3c42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b8f17843e49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0d6ed6c1548c9" /><Relationship Type="http://schemas.openxmlformats.org/officeDocument/2006/relationships/theme" Target="/ppt/slideMasters/theme/theme1.xml" Id="R1875f5ae01e9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40d6ed6c1548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12d344f6741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7ebc7e01f46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596d2376d45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22cd6ac049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97e58c36746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f3d52cf794f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f19ed913c4b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VERKTØYKASSEN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VERKTØYKASSEN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VERKTØYKASSEN AS ble etablert [år] og holder til i Aksdal.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VERKTØYKASSEN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VERKTØYKASSEN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VERKTØYKASSEN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552 004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VERKTØYKASSEN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GEIR-ARNE HJELMEN STANGELAND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VERKTØYKASSEN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Sagbakkevegen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925 787 213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VERKTØYKASSEN AS</a:t>
            </a:r>
          </a:p>
        </p:txBody>
      </p:sp>
    </p:spTree>
  </p:cSld>
  <p:clrMapOvr>
    <a:masterClrMapping xmlns:a="http://schemas.openxmlformats.org/drawingml/2006/main"/>
  </p:clrMapOvr>
</p:sld>
</file>