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394574d18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015396e094461"/>
  </p:sldMasterIdLst>
  <p:sldIdLst>
    <p:sldId xmlns:r="http://schemas.openxmlformats.org/officeDocument/2006/relationships" id="256" r:id="R4286819392d84948"/>
    <p:sldId xmlns:r="http://schemas.openxmlformats.org/officeDocument/2006/relationships" id="257" r:id="R42c7c9fd6659442c"/>
    <p:sldId xmlns:r="http://schemas.openxmlformats.org/officeDocument/2006/relationships" id="258" r:id="R1f248b28c8f84e65"/>
    <p:sldId xmlns:r="http://schemas.openxmlformats.org/officeDocument/2006/relationships" id="259" r:id="R75a55596d75b41f0"/>
    <p:sldId xmlns:r="http://schemas.openxmlformats.org/officeDocument/2006/relationships" id="260" r:id="R320b2ec1f5af419c"/>
    <p:sldId xmlns:r="http://schemas.openxmlformats.org/officeDocument/2006/relationships" id="261" r:id="R9069259c60c2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015396e094461" /><Relationship Type="http://schemas.openxmlformats.org/officeDocument/2006/relationships/slide" Target="/ppt/slides/slide1.xml" Id="R4286819392d84948" /><Relationship Type="http://schemas.openxmlformats.org/officeDocument/2006/relationships/slide" Target="/ppt/slides/slide2.xml" Id="R42c7c9fd6659442c" /><Relationship Type="http://schemas.openxmlformats.org/officeDocument/2006/relationships/slide" Target="/ppt/slides/slide3.xml" Id="R1f248b28c8f84e65" /><Relationship Type="http://schemas.openxmlformats.org/officeDocument/2006/relationships/slide" Target="/ppt/slides/slide4.xml" Id="R75a55596d75b41f0" /><Relationship Type="http://schemas.openxmlformats.org/officeDocument/2006/relationships/slide" Target="/ppt/slides/slide5.xml" Id="R320b2ec1f5af419c" /><Relationship Type="http://schemas.openxmlformats.org/officeDocument/2006/relationships/slide" Target="/ppt/slides/slide6.xml" Id="R9069259c60c2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c625332af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8cc57a51b40c8" /><Relationship Type="http://schemas.openxmlformats.org/officeDocument/2006/relationships/theme" Target="/ppt/slideMasters/theme/theme1.xml" Id="R000cdc0b86b2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8cc57a51b40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ed0ae7350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1eef49190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52efa31a149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5a7288ac6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778a88941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c19448451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BPO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BPO HOLDING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HASSELVOLD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Namsengata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925 787 639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BPO HOLDING AS</a:t>
            </a:r>
          </a:p>
        </p:txBody>
      </p:sp>
    </p:spTree>
  </p:cSld>
  <p:clrMapOvr>
    <a:masterClrMapping xmlns:a="http://schemas.openxmlformats.org/drawingml/2006/main"/>
  </p:clrMapOvr>
</p:sld>
</file>