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fa8c59db6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91ffd66ee54cd1"/>
  </p:sldMasterIdLst>
  <p:sldIdLst>
    <p:sldId xmlns:r="http://schemas.openxmlformats.org/officeDocument/2006/relationships" id="256" r:id="Rea461fa004964a86"/>
    <p:sldId xmlns:r="http://schemas.openxmlformats.org/officeDocument/2006/relationships" id="257" r:id="R54ced8c3dc9a4f1b"/>
    <p:sldId xmlns:r="http://schemas.openxmlformats.org/officeDocument/2006/relationships" id="258" r:id="R2bec4a18f6614e4f"/>
    <p:sldId xmlns:r="http://schemas.openxmlformats.org/officeDocument/2006/relationships" id="259" r:id="R5dcd3094ec7b4576"/>
    <p:sldId xmlns:r="http://schemas.openxmlformats.org/officeDocument/2006/relationships" id="260" r:id="R9462505e2e13430f"/>
    <p:sldId xmlns:r="http://schemas.openxmlformats.org/officeDocument/2006/relationships" id="261" r:id="R17a05b6133a9435a"/>
    <p:sldId xmlns:r="http://schemas.openxmlformats.org/officeDocument/2006/relationships" id="262" r:id="R4051175e5512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1ffd66ee54cd1" /><Relationship Type="http://schemas.openxmlformats.org/officeDocument/2006/relationships/slide" Target="/ppt/slides/slide1.xml" Id="Rea461fa004964a86" /><Relationship Type="http://schemas.openxmlformats.org/officeDocument/2006/relationships/slide" Target="/ppt/slides/slide2.xml" Id="R54ced8c3dc9a4f1b" /><Relationship Type="http://schemas.openxmlformats.org/officeDocument/2006/relationships/slide" Target="/ppt/slides/slide3.xml" Id="R2bec4a18f6614e4f" /><Relationship Type="http://schemas.openxmlformats.org/officeDocument/2006/relationships/slide" Target="/ppt/slides/slide4.xml" Id="R5dcd3094ec7b4576" /><Relationship Type="http://schemas.openxmlformats.org/officeDocument/2006/relationships/slide" Target="/ppt/slides/slide5.xml" Id="R9462505e2e13430f" /><Relationship Type="http://schemas.openxmlformats.org/officeDocument/2006/relationships/slide" Target="/ppt/slides/slide6.xml" Id="R17a05b6133a9435a" /><Relationship Type="http://schemas.openxmlformats.org/officeDocument/2006/relationships/slide" Target="/ppt/slides/slide7.xml" Id="R4051175e5512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5b07737de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8f21354184f8f" /><Relationship Type="http://schemas.openxmlformats.org/officeDocument/2006/relationships/theme" Target="/ppt/slideMasters/theme/theme1.xml" Id="Rb39c5130f5e8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8f2135418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85e021109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14d50a344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b31379cf5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7dcd11a1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c7274d78f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c8594423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ac3eb7d83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LYKKETROLL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LYKKETROLL INVEST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BRATRUD RUDBERG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Kolterudsvegen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925 788 074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LYKKETROLL INVEST AS</a:t>
            </a:r>
          </a:p>
        </p:txBody>
      </p:sp>
    </p:spTree>
  </p:cSld>
  <p:clrMapOvr>
    <a:masterClrMapping xmlns:a="http://schemas.openxmlformats.org/drawingml/2006/main"/>
  </p:clrMapOvr>
</p:sld>
</file>