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1d793f30d042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5c2c6ccc14bb4"/>
  </p:sldMasterIdLst>
  <p:sldIdLst>
    <p:sldId xmlns:r="http://schemas.openxmlformats.org/officeDocument/2006/relationships" id="256" r:id="Rdcee1c6466534f1f"/>
    <p:sldId xmlns:r="http://schemas.openxmlformats.org/officeDocument/2006/relationships" id="257" r:id="Rb6493e625a29465b"/>
    <p:sldId xmlns:r="http://schemas.openxmlformats.org/officeDocument/2006/relationships" id="258" r:id="R38d94d4d713c4a23"/>
    <p:sldId xmlns:r="http://schemas.openxmlformats.org/officeDocument/2006/relationships" id="259" r:id="R5edffc58886b4297"/>
    <p:sldId xmlns:r="http://schemas.openxmlformats.org/officeDocument/2006/relationships" id="260" r:id="R517dbfbb4a5b4bff"/>
    <p:sldId xmlns:r="http://schemas.openxmlformats.org/officeDocument/2006/relationships" id="261" r:id="R0d6867e1bbe34f75"/>
    <p:sldId xmlns:r="http://schemas.openxmlformats.org/officeDocument/2006/relationships" id="262" r:id="R4fd8148ecde546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5c2c6ccc14bb4" /><Relationship Type="http://schemas.openxmlformats.org/officeDocument/2006/relationships/slide" Target="/ppt/slides/slide1.xml" Id="Rdcee1c6466534f1f" /><Relationship Type="http://schemas.openxmlformats.org/officeDocument/2006/relationships/slide" Target="/ppt/slides/slide2.xml" Id="Rb6493e625a29465b" /><Relationship Type="http://schemas.openxmlformats.org/officeDocument/2006/relationships/slide" Target="/ppt/slides/slide3.xml" Id="R38d94d4d713c4a23" /><Relationship Type="http://schemas.openxmlformats.org/officeDocument/2006/relationships/slide" Target="/ppt/slides/slide4.xml" Id="R5edffc58886b4297" /><Relationship Type="http://schemas.openxmlformats.org/officeDocument/2006/relationships/slide" Target="/ppt/slides/slide5.xml" Id="R517dbfbb4a5b4bff" /><Relationship Type="http://schemas.openxmlformats.org/officeDocument/2006/relationships/slide" Target="/ppt/slides/slide6.xml" Id="R0d6867e1bbe34f75" /><Relationship Type="http://schemas.openxmlformats.org/officeDocument/2006/relationships/slide" Target="/ppt/slides/slide7.xml" Id="R4fd8148ecde546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24a0162be45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1fc18c8334bfc" /><Relationship Type="http://schemas.openxmlformats.org/officeDocument/2006/relationships/theme" Target="/ppt/slideMasters/theme/theme1.xml" Id="R2f9bd4f4a8e2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1fc18c833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ec959217f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93a377d89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2d7c7ecb0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f0c928de3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dcba9c1445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696953394d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58b240e7d49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