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3a7378ab7e345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db21b89d8b457f"/>
  </p:sldMasterIdLst>
  <p:sldIdLst>
    <p:sldId xmlns:r="http://schemas.openxmlformats.org/officeDocument/2006/relationships" id="256" r:id="R41b41a405e1f4a23"/>
    <p:sldId xmlns:r="http://schemas.openxmlformats.org/officeDocument/2006/relationships" id="257" r:id="R5a0c726c70894ee3"/>
    <p:sldId xmlns:r="http://schemas.openxmlformats.org/officeDocument/2006/relationships" id="258" r:id="R81de3395fc634980"/>
    <p:sldId xmlns:r="http://schemas.openxmlformats.org/officeDocument/2006/relationships" id="259" r:id="R33d606b9d86a454f"/>
    <p:sldId xmlns:r="http://schemas.openxmlformats.org/officeDocument/2006/relationships" id="260" r:id="R619051fc71534993"/>
    <p:sldId xmlns:r="http://schemas.openxmlformats.org/officeDocument/2006/relationships" id="261" r:id="R2fd9e1a81cad45b2"/>
    <p:sldId xmlns:r="http://schemas.openxmlformats.org/officeDocument/2006/relationships" id="262" r:id="Refeafee81e3c4b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b21b89d8b457f" /><Relationship Type="http://schemas.openxmlformats.org/officeDocument/2006/relationships/slide" Target="/ppt/slides/slide1.xml" Id="R41b41a405e1f4a23" /><Relationship Type="http://schemas.openxmlformats.org/officeDocument/2006/relationships/slide" Target="/ppt/slides/slide2.xml" Id="R5a0c726c70894ee3" /><Relationship Type="http://schemas.openxmlformats.org/officeDocument/2006/relationships/slide" Target="/ppt/slides/slide3.xml" Id="R81de3395fc634980" /><Relationship Type="http://schemas.openxmlformats.org/officeDocument/2006/relationships/slide" Target="/ppt/slides/slide4.xml" Id="R33d606b9d86a454f" /><Relationship Type="http://schemas.openxmlformats.org/officeDocument/2006/relationships/slide" Target="/ppt/slides/slide5.xml" Id="R619051fc71534993" /><Relationship Type="http://schemas.openxmlformats.org/officeDocument/2006/relationships/slide" Target="/ppt/slides/slide6.xml" Id="R2fd9e1a81cad45b2" /><Relationship Type="http://schemas.openxmlformats.org/officeDocument/2006/relationships/slide" Target="/ppt/slides/slide7.xml" Id="Refeafee81e3c4b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94d0a1b3146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f41946f96e40a9" /><Relationship Type="http://schemas.openxmlformats.org/officeDocument/2006/relationships/theme" Target="/ppt/slideMasters/theme/theme1.xml" Id="R5904b63c477145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f41946f96e40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601415f6541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dc20dbcde4f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2ffcbacff41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858495d544f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99e6d852c341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6e78d6a444d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f276ad8fc4c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POWER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POWER AS ble etablert [år] og holder til i Skoppum.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−40 430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ARCTICNOR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POWER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Sentrum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3185 Skoppum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925 794 848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POWER AS</a:t>
            </a:r>
          </a:p>
        </p:txBody>
      </p:sp>
    </p:spTree>
  </p:cSld>
  <p:clrMapOvr>
    <a:masterClrMapping xmlns:a="http://schemas.openxmlformats.org/drawingml/2006/main"/>
  </p:clrMapOvr>
</p:sld>
</file>